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0" r:id="rId2"/>
    <p:sldId id="257" r:id="rId3"/>
    <p:sldId id="258" r:id="rId4"/>
    <p:sldId id="270" r:id="rId5"/>
    <p:sldId id="263" r:id="rId6"/>
    <p:sldId id="278" r:id="rId7"/>
    <p:sldId id="303" r:id="rId8"/>
    <p:sldId id="300" r:id="rId9"/>
    <p:sldId id="293" r:id="rId10"/>
    <p:sldId id="294" r:id="rId11"/>
    <p:sldId id="265" r:id="rId12"/>
    <p:sldId id="295" r:id="rId13"/>
    <p:sldId id="296" r:id="rId14"/>
    <p:sldId id="297" r:id="rId15"/>
    <p:sldId id="298" r:id="rId16"/>
    <p:sldId id="299" r:id="rId17"/>
    <p:sldId id="259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800"/>
    <a:srgbClr val="FFFFFF"/>
    <a:srgbClr val="DCDDDF"/>
    <a:srgbClr val="FF9900"/>
    <a:srgbClr val="F39700"/>
    <a:srgbClr val="F39800"/>
    <a:srgbClr val="B60005"/>
    <a:srgbClr val="E60012"/>
    <a:srgbClr val="00FB92"/>
    <a:srgbClr val="EA55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75"/>
    <p:restoredTop sz="82189" autoAdjust="0"/>
  </p:normalViewPr>
  <p:slideViewPr>
    <p:cSldViewPr snapToGrid="0" snapToObjects="1">
      <p:cViewPr varScale="1">
        <p:scale>
          <a:sx n="64" d="100"/>
          <a:sy n="64" d="100"/>
        </p:scale>
        <p:origin x="486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41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BDFA2-F881-3747-901D-54097C1FCB03}" type="datetimeFigureOut">
              <a:rPr kumimoji="1" lang="zh-CN" altLang="en-US" smtClean="0"/>
              <a:t>2021-11-03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4C3C7-1A7A-0C43-B1E1-901DDA5D3B0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70062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6874A-3061-D74B-99B1-CBD3A90F7EFA}" type="datetimeFigureOut">
              <a:rPr kumimoji="1" lang="zh-CN" altLang="en-US" smtClean="0"/>
              <a:t>2021-11-03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C97A9-9823-1747-9F23-E8BB25D30F7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42720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914945" y="5410547"/>
            <a:ext cx="8362110" cy="88139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771525" y="554939"/>
            <a:ext cx="3458935" cy="567397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0" y="1777412"/>
            <a:ext cx="12192000" cy="2907799"/>
            <a:chOff x="3075300" y="1662434"/>
            <a:chExt cx="10416433" cy="1092199"/>
          </a:xfrm>
        </p:grpSpPr>
        <p:sp>
          <p:nvSpPr>
            <p:cNvPr id="12" name="矩形 11"/>
            <p:cNvSpPr/>
            <p:nvPr/>
          </p:nvSpPr>
          <p:spPr>
            <a:xfrm>
              <a:off x="3075300" y="1662434"/>
              <a:ext cx="10416433" cy="1092199"/>
            </a:xfrm>
            <a:prstGeom prst="rect">
              <a:avLst/>
            </a:prstGeom>
            <a:gradFill>
              <a:gsLst>
                <a:gs pos="0">
                  <a:srgbClr val="FF9900"/>
                </a:gs>
                <a:gs pos="100000">
                  <a:srgbClr val="FF6600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7347997" y="1669511"/>
              <a:ext cx="4291312" cy="87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标题 1"/>
          <p:cNvSpPr>
            <a:spLocks noGrp="1"/>
          </p:cNvSpPr>
          <p:nvPr>
            <p:ph type="ctrTitle"/>
          </p:nvPr>
        </p:nvSpPr>
        <p:spPr>
          <a:xfrm>
            <a:off x="1914945" y="2072957"/>
            <a:ext cx="8362110" cy="231670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18" name="组 17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19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8316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9027" y="175337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B60005"/>
                </a:solidFill>
              </a:defRPr>
            </a:lvl1pPr>
          </a:lstStyle>
          <a:p>
            <a:r>
              <a:rPr kumimoji="1"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43050" y="1840230"/>
            <a:ext cx="9189720" cy="4457700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编辑母版文本样式
第二级
第三级
第四级
第五级</a:t>
            </a:r>
            <a:endParaRPr kumimoji="1" lang="zh-CN" altLang="en-US" dirty="0"/>
          </a:p>
        </p:txBody>
      </p:sp>
      <p:grpSp>
        <p:nvGrpSpPr>
          <p:cNvPr id="19" name="组 18"/>
          <p:cNvGrpSpPr/>
          <p:nvPr userDrawn="1"/>
        </p:nvGrpSpPr>
        <p:grpSpPr>
          <a:xfrm>
            <a:off x="0" y="818989"/>
            <a:ext cx="12192000" cy="115582"/>
            <a:chOff x="0" y="849815"/>
            <a:chExt cx="10732770" cy="405027"/>
          </a:xfrm>
        </p:grpSpPr>
        <p:sp>
          <p:nvSpPr>
            <p:cNvPr id="11" name="矩形 10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7" name="Picture 8" descr="C:\Users\Administrator\Desktop\90161384414758198_副本.png">
            <a:extLst>
              <a:ext uri="{FF2B5EF4-FFF2-40B4-BE49-F238E27FC236}">
                <a16:creationId xmlns:a16="http://schemas.microsoft.com/office/drawing/2014/main" id="{1CB90890-BC1A-45A2-B47C-4BECDAFFB7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62055" y="149329"/>
            <a:ext cx="603250" cy="60896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145553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43050" y="339036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00B050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43050" y="1840230"/>
            <a:ext cx="9189720" cy="4457700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编辑母版文本样式
第二级
第三级
第四级
第五级</a:t>
            </a:r>
            <a:endParaRPr kumimoji="1" lang="zh-CN" altLang="en-US" dirty="0"/>
          </a:p>
        </p:txBody>
      </p:sp>
      <p:grpSp>
        <p:nvGrpSpPr>
          <p:cNvPr id="19" name="组 18"/>
          <p:cNvGrpSpPr/>
          <p:nvPr userDrawn="1"/>
        </p:nvGrpSpPr>
        <p:grpSpPr>
          <a:xfrm>
            <a:off x="0" y="1054312"/>
            <a:ext cx="10732770" cy="405027"/>
            <a:chOff x="0" y="849815"/>
            <a:chExt cx="10732770" cy="405027"/>
          </a:xfrm>
        </p:grpSpPr>
        <p:sp>
          <p:nvSpPr>
            <p:cNvPr id="11" name="矩形 10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00B05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43050" y="339036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00B0F0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43050" y="1840230"/>
            <a:ext cx="9189720" cy="4457700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编辑母版文本样式
第二级
第三级
第四级
第五级</a:t>
            </a:r>
            <a:endParaRPr kumimoji="1" lang="zh-CN" altLang="en-US" dirty="0"/>
          </a:p>
        </p:txBody>
      </p:sp>
      <p:grpSp>
        <p:nvGrpSpPr>
          <p:cNvPr id="19" name="组 18"/>
          <p:cNvGrpSpPr/>
          <p:nvPr userDrawn="1"/>
        </p:nvGrpSpPr>
        <p:grpSpPr>
          <a:xfrm>
            <a:off x="0" y="1054312"/>
            <a:ext cx="10732770" cy="405027"/>
            <a:chOff x="0" y="849815"/>
            <a:chExt cx="10732770" cy="405027"/>
          </a:xfrm>
        </p:grpSpPr>
        <p:sp>
          <p:nvSpPr>
            <p:cNvPr id="11" name="矩形 10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43050" y="339036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0070C0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43050" y="1840230"/>
            <a:ext cx="9189720" cy="4457700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编辑母版文本样式
第二级
第三级
第四级
第五级</a:t>
            </a:r>
            <a:endParaRPr kumimoji="1" lang="zh-CN" altLang="en-US" dirty="0"/>
          </a:p>
        </p:txBody>
      </p:sp>
      <p:grpSp>
        <p:nvGrpSpPr>
          <p:cNvPr id="19" name="组 18"/>
          <p:cNvGrpSpPr/>
          <p:nvPr userDrawn="1"/>
        </p:nvGrpSpPr>
        <p:grpSpPr>
          <a:xfrm>
            <a:off x="0" y="1054312"/>
            <a:ext cx="10732770" cy="405027"/>
            <a:chOff x="0" y="849815"/>
            <a:chExt cx="10732770" cy="405027"/>
          </a:xfrm>
        </p:grpSpPr>
        <p:sp>
          <p:nvSpPr>
            <p:cNvPr id="11" name="矩形 10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0070C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842606" y="742492"/>
            <a:ext cx="7972024" cy="5162322"/>
          </a:xfrm>
          <a:prstGeom prst="rect">
            <a:avLst/>
          </a:prstGeom>
        </p:spPr>
      </p:pic>
      <p:grpSp>
        <p:nvGrpSpPr>
          <p:cNvPr id="7" name="Group 220"/>
          <p:cNvGrpSpPr>
            <a:grpSpLocks noChangeAspect="1"/>
          </p:cNvGrpSpPr>
          <p:nvPr userDrawn="1"/>
        </p:nvGrpSpPr>
        <p:grpSpPr bwMode="auto">
          <a:xfrm>
            <a:off x="3792129" y="2342686"/>
            <a:ext cx="4072978" cy="660333"/>
            <a:chOff x="272" y="2300"/>
            <a:chExt cx="3670" cy="595"/>
          </a:xfrm>
        </p:grpSpPr>
        <p:sp>
          <p:nvSpPr>
            <p:cNvPr id="8" name="AutoShape 219"/>
            <p:cNvSpPr>
              <a:spLocks noChangeAspect="1" noChangeArrowheads="1" noTextEdit="1"/>
            </p:cNvSpPr>
            <p:nvPr/>
          </p:nvSpPr>
          <p:spPr bwMode="auto">
            <a:xfrm>
              <a:off x="272" y="2300"/>
              <a:ext cx="3670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21"/>
            <p:cNvSpPr>
              <a:spLocks noEditPoints="1"/>
            </p:cNvSpPr>
            <p:nvPr/>
          </p:nvSpPr>
          <p:spPr bwMode="auto">
            <a:xfrm>
              <a:off x="1140" y="2298"/>
              <a:ext cx="284" cy="423"/>
            </a:xfrm>
            <a:custGeom>
              <a:avLst/>
              <a:gdLst>
                <a:gd name="T0" fmla="*/ 84 w 120"/>
                <a:gd name="T1" fmla="*/ 1 h 177"/>
                <a:gd name="T2" fmla="*/ 103 w 120"/>
                <a:gd name="T3" fmla="*/ 19 h 177"/>
                <a:gd name="T4" fmla="*/ 97 w 120"/>
                <a:gd name="T5" fmla="*/ 26 h 177"/>
                <a:gd name="T6" fmla="*/ 81 w 120"/>
                <a:gd name="T7" fmla="*/ 42 h 177"/>
                <a:gd name="T8" fmla="*/ 98 w 120"/>
                <a:gd name="T9" fmla="*/ 51 h 177"/>
                <a:gd name="T10" fmla="*/ 99 w 120"/>
                <a:gd name="T11" fmla="*/ 62 h 177"/>
                <a:gd name="T12" fmla="*/ 93 w 120"/>
                <a:gd name="T13" fmla="*/ 79 h 177"/>
                <a:gd name="T14" fmla="*/ 116 w 120"/>
                <a:gd name="T15" fmla="*/ 87 h 177"/>
                <a:gd name="T16" fmla="*/ 117 w 120"/>
                <a:gd name="T17" fmla="*/ 101 h 177"/>
                <a:gd name="T18" fmla="*/ 97 w 120"/>
                <a:gd name="T19" fmla="*/ 101 h 177"/>
                <a:gd name="T20" fmla="*/ 94 w 120"/>
                <a:gd name="T21" fmla="*/ 131 h 177"/>
                <a:gd name="T22" fmla="*/ 92 w 120"/>
                <a:gd name="T23" fmla="*/ 157 h 177"/>
                <a:gd name="T24" fmla="*/ 87 w 120"/>
                <a:gd name="T25" fmla="*/ 169 h 177"/>
                <a:gd name="T26" fmla="*/ 79 w 120"/>
                <a:gd name="T27" fmla="*/ 176 h 177"/>
                <a:gd name="T28" fmla="*/ 72 w 120"/>
                <a:gd name="T29" fmla="*/ 148 h 177"/>
                <a:gd name="T30" fmla="*/ 54 w 120"/>
                <a:gd name="T31" fmla="*/ 110 h 177"/>
                <a:gd name="T32" fmla="*/ 49 w 120"/>
                <a:gd name="T33" fmla="*/ 121 h 177"/>
                <a:gd name="T34" fmla="*/ 46 w 120"/>
                <a:gd name="T35" fmla="*/ 131 h 177"/>
                <a:gd name="T36" fmla="*/ 34 w 120"/>
                <a:gd name="T37" fmla="*/ 145 h 177"/>
                <a:gd name="T38" fmla="*/ 27 w 120"/>
                <a:gd name="T39" fmla="*/ 121 h 177"/>
                <a:gd name="T40" fmla="*/ 4 w 120"/>
                <a:gd name="T41" fmla="*/ 105 h 177"/>
                <a:gd name="T42" fmla="*/ 26 w 120"/>
                <a:gd name="T43" fmla="*/ 90 h 177"/>
                <a:gd name="T44" fmla="*/ 24 w 120"/>
                <a:gd name="T45" fmla="*/ 80 h 177"/>
                <a:gd name="T46" fmla="*/ 15 w 120"/>
                <a:gd name="T47" fmla="*/ 68 h 177"/>
                <a:gd name="T48" fmla="*/ 32 w 120"/>
                <a:gd name="T49" fmla="*/ 53 h 177"/>
                <a:gd name="T50" fmla="*/ 47 w 120"/>
                <a:gd name="T51" fmla="*/ 47 h 177"/>
                <a:gd name="T52" fmla="*/ 54 w 120"/>
                <a:gd name="T53" fmla="*/ 40 h 177"/>
                <a:gd name="T54" fmla="*/ 63 w 120"/>
                <a:gd name="T55" fmla="*/ 32 h 177"/>
                <a:gd name="T56" fmla="*/ 81 w 120"/>
                <a:gd name="T57" fmla="*/ 10 h 177"/>
                <a:gd name="T58" fmla="*/ 81 w 120"/>
                <a:gd name="T59" fmla="*/ 1 h 177"/>
                <a:gd name="T60" fmla="*/ 53 w 120"/>
                <a:gd name="T61" fmla="*/ 87 h 177"/>
                <a:gd name="T62" fmla="*/ 73 w 120"/>
                <a:gd name="T63" fmla="*/ 74 h 177"/>
                <a:gd name="T64" fmla="*/ 27 w 120"/>
                <a:gd name="T65" fmla="*/ 93 h 177"/>
                <a:gd name="T66" fmla="*/ 20 w 120"/>
                <a:gd name="T67" fmla="*/ 100 h 177"/>
                <a:gd name="T68" fmla="*/ 49 w 120"/>
                <a:gd name="T69" fmla="*/ 10 h 177"/>
                <a:gd name="T70" fmla="*/ 21 w 120"/>
                <a:gd name="T71" fmla="*/ 32 h 177"/>
                <a:gd name="T72" fmla="*/ 33 w 120"/>
                <a:gd name="T73" fmla="*/ 43 h 177"/>
                <a:gd name="T74" fmla="*/ 50 w 120"/>
                <a:gd name="T75" fmla="*/ 31 h 177"/>
                <a:gd name="T76" fmla="*/ 49 w 120"/>
                <a:gd name="T77" fmla="*/ 18 h 177"/>
                <a:gd name="T78" fmla="*/ 52 w 120"/>
                <a:gd name="T79" fmla="*/ 13 h 177"/>
                <a:gd name="T80" fmla="*/ 49 w 120"/>
                <a:gd name="T81" fmla="*/ 1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" h="177">
                  <a:moveTo>
                    <a:pt x="81" y="1"/>
                  </a:moveTo>
                  <a:cubicBezTo>
                    <a:pt x="82" y="1"/>
                    <a:pt x="83" y="1"/>
                    <a:pt x="84" y="1"/>
                  </a:cubicBezTo>
                  <a:cubicBezTo>
                    <a:pt x="94" y="0"/>
                    <a:pt x="100" y="6"/>
                    <a:pt x="103" y="12"/>
                  </a:cubicBezTo>
                  <a:cubicBezTo>
                    <a:pt x="104" y="15"/>
                    <a:pt x="104" y="16"/>
                    <a:pt x="103" y="19"/>
                  </a:cubicBezTo>
                  <a:cubicBezTo>
                    <a:pt x="102" y="20"/>
                    <a:pt x="101" y="21"/>
                    <a:pt x="99" y="22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6" y="28"/>
                    <a:pt x="93" y="29"/>
                    <a:pt x="91" y="30"/>
                  </a:cubicBezTo>
                  <a:cubicBezTo>
                    <a:pt x="87" y="33"/>
                    <a:pt x="85" y="39"/>
                    <a:pt x="81" y="42"/>
                  </a:cubicBezTo>
                  <a:cubicBezTo>
                    <a:pt x="85" y="42"/>
                    <a:pt x="88" y="41"/>
                    <a:pt x="91" y="42"/>
                  </a:cubicBezTo>
                  <a:cubicBezTo>
                    <a:pt x="95" y="43"/>
                    <a:pt x="96" y="47"/>
                    <a:pt x="98" y="51"/>
                  </a:cubicBezTo>
                  <a:cubicBezTo>
                    <a:pt x="99" y="53"/>
                    <a:pt x="101" y="55"/>
                    <a:pt x="101" y="56"/>
                  </a:cubicBezTo>
                  <a:cubicBezTo>
                    <a:pt x="101" y="58"/>
                    <a:pt x="99" y="61"/>
                    <a:pt x="99" y="62"/>
                  </a:cubicBezTo>
                  <a:cubicBezTo>
                    <a:pt x="96" y="66"/>
                    <a:pt x="91" y="66"/>
                    <a:pt x="87" y="68"/>
                  </a:cubicBezTo>
                  <a:cubicBezTo>
                    <a:pt x="89" y="72"/>
                    <a:pt x="90" y="77"/>
                    <a:pt x="93" y="79"/>
                  </a:cubicBezTo>
                  <a:cubicBezTo>
                    <a:pt x="99" y="80"/>
                    <a:pt x="106" y="79"/>
                    <a:pt x="113" y="80"/>
                  </a:cubicBezTo>
                  <a:cubicBezTo>
                    <a:pt x="114" y="82"/>
                    <a:pt x="116" y="84"/>
                    <a:pt x="116" y="87"/>
                  </a:cubicBezTo>
                  <a:cubicBezTo>
                    <a:pt x="118" y="89"/>
                    <a:pt x="120" y="92"/>
                    <a:pt x="120" y="95"/>
                  </a:cubicBezTo>
                  <a:cubicBezTo>
                    <a:pt x="120" y="97"/>
                    <a:pt x="117" y="100"/>
                    <a:pt x="117" y="101"/>
                  </a:cubicBezTo>
                  <a:cubicBezTo>
                    <a:pt x="113" y="104"/>
                    <a:pt x="109" y="103"/>
                    <a:pt x="105" y="100"/>
                  </a:cubicBezTo>
                  <a:cubicBezTo>
                    <a:pt x="102" y="100"/>
                    <a:pt x="100" y="100"/>
                    <a:pt x="97" y="101"/>
                  </a:cubicBezTo>
                  <a:cubicBezTo>
                    <a:pt x="95" y="105"/>
                    <a:pt x="95" y="110"/>
                    <a:pt x="95" y="115"/>
                  </a:cubicBezTo>
                  <a:cubicBezTo>
                    <a:pt x="95" y="120"/>
                    <a:pt x="94" y="126"/>
                    <a:pt x="94" y="131"/>
                  </a:cubicBezTo>
                  <a:cubicBezTo>
                    <a:pt x="94" y="133"/>
                    <a:pt x="95" y="135"/>
                    <a:pt x="95" y="138"/>
                  </a:cubicBezTo>
                  <a:cubicBezTo>
                    <a:pt x="94" y="144"/>
                    <a:pt x="92" y="151"/>
                    <a:pt x="92" y="157"/>
                  </a:cubicBezTo>
                  <a:cubicBezTo>
                    <a:pt x="92" y="159"/>
                    <a:pt x="92" y="161"/>
                    <a:pt x="92" y="162"/>
                  </a:cubicBezTo>
                  <a:cubicBezTo>
                    <a:pt x="91" y="165"/>
                    <a:pt x="89" y="166"/>
                    <a:pt x="87" y="169"/>
                  </a:cubicBezTo>
                  <a:cubicBezTo>
                    <a:pt x="87" y="170"/>
                    <a:pt x="87" y="171"/>
                    <a:pt x="86" y="172"/>
                  </a:cubicBezTo>
                  <a:cubicBezTo>
                    <a:pt x="85" y="175"/>
                    <a:pt x="83" y="175"/>
                    <a:pt x="79" y="176"/>
                  </a:cubicBezTo>
                  <a:cubicBezTo>
                    <a:pt x="75" y="177"/>
                    <a:pt x="73" y="177"/>
                    <a:pt x="69" y="176"/>
                  </a:cubicBezTo>
                  <a:cubicBezTo>
                    <a:pt x="64" y="167"/>
                    <a:pt x="71" y="156"/>
                    <a:pt x="72" y="148"/>
                  </a:cubicBezTo>
                  <a:cubicBezTo>
                    <a:pt x="74" y="136"/>
                    <a:pt x="74" y="119"/>
                    <a:pt x="74" y="107"/>
                  </a:cubicBezTo>
                  <a:cubicBezTo>
                    <a:pt x="68" y="107"/>
                    <a:pt x="60" y="109"/>
                    <a:pt x="54" y="110"/>
                  </a:cubicBezTo>
                  <a:cubicBezTo>
                    <a:pt x="53" y="111"/>
                    <a:pt x="52" y="113"/>
                    <a:pt x="51" y="115"/>
                  </a:cubicBezTo>
                  <a:cubicBezTo>
                    <a:pt x="51" y="117"/>
                    <a:pt x="49" y="119"/>
                    <a:pt x="49" y="121"/>
                  </a:cubicBezTo>
                  <a:cubicBezTo>
                    <a:pt x="49" y="122"/>
                    <a:pt x="49" y="124"/>
                    <a:pt x="49" y="125"/>
                  </a:cubicBezTo>
                  <a:cubicBezTo>
                    <a:pt x="48" y="127"/>
                    <a:pt x="46" y="129"/>
                    <a:pt x="46" y="131"/>
                  </a:cubicBezTo>
                  <a:cubicBezTo>
                    <a:pt x="46" y="134"/>
                    <a:pt x="48" y="136"/>
                    <a:pt x="47" y="139"/>
                  </a:cubicBezTo>
                  <a:cubicBezTo>
                    <a:pt x="40" y="139"/>
                    <a:pt x="38" y="144"/>
                    <a:pt x="34" y="145"/>
                  </a:cubicBezTo>
                  <a:cubicBezTo>
                    <a:pt x="32" y="145"/>
                    <a:pt x="31" y="142"/>
                    <a:pt x="31" y="141"/>
                  </a:cubicBezTo>
                  <a:cubicBezTo>
                    <a:pt x="28" y="135"/>
                    <a:pt x="28" y="128"/>
                    <a:pt x="27" y="121"/>
                  </a:cubicBezTo>
                  <a:cubicBezTo>
                    <a:pt x="18" y="123"/>
                    <a:pt x="1" y="129"/>
                    <a:pt x="0" y="117"/>
                  </a:cubicBezTo>
                  <a:cubicBezTo>
                    <a:pt x="0" y="114"/>
                    <a:pt x="2" y="107"/>
                    <a:pt x="4" y="105"/>
                  </a:cubicBezTo>
                  <a:cubicBezTo>
                    <a:pt x="5" y="104"/>
                    <a:pt x="8" y="103"/>
                    <a:pt x="10" y="102"/>
                  </a:cubicBezTo>
                  <a:cubicBezTo>
                    <a:pt x="16" y="99"/>
                    <a:pt x="20" y="93"/>
                    <a:pt x="26" y="90"/>
                  </a:cubicBezTo>
                  <a:cubicBezTo>
                    <a:pt x="28" y="88"/>
                    <a:pt x="28" y="85"/>
                    <a:pt x="29" y="82"/>
                  </a:cubicBezTo>
                  <a:cubicBezTo>
                    <a:pt x="28" y="80"/>
                    <a:pt x="26" y="81"/>
                    <a:pt x="24" y="80"/>
                  </a:cubicBezTo>
                  <a:cubicBezTo>
                    <a:pt x="22" y="78"/>
                    <a:pt x="21" y="76"/>
                    <a:pt x="20" y="73"/>
                  </a:cubicBezTo>
                  <a:cubicBezTo>
                    <a:pt x="18" y="71"/>
                    <a:pt x="16" y="70"/>
                    <a:pt x="15" y="68"/>
                  </a:cubicBezTo>
                  <a:cubicBezTo>
                    <a:pt x="15" y="63"/>
                    <a:pt x="16" y="60"/>
                    <a:pt x="18" y="58"/>
                  </a:cubicBezTo>
                  <a:cubicBezTo>
                    <a:pt x="25" y="60"/>
                    <a:pt x="28" y="55"/>
                    <a:pt x="32" y="53"/>
                  </a:cubicBezTo>
                  <a:cubicBezTo>
                    <a:pt x="33" y="53"/>
                    <a:pt x="35" y="53"/>
                    <a:pt x="37" y="52"/>
                  </a:cubicBezTo>
                  <a:cubicBezTo>
                    <a:pt x="41" y="51"/>
                    <a:pt x="44" y="49"/>
                    <a:pt x="47" y="47"/>
                  </a:cubicBezTo>
                  <a:cubicBezTo>
                    <a:pt x="47" y="46"/>
                    <a:pt x="48" y="46"/>
                    <a:pt x="49" y="46"/>
                  </a:cubicBezTo>
                  <a:cubicBezTo>
                    <a:pt x="50" y="44"/>
                    <a:pt x="52" y="42"/>
                    <a:pt x="54" y="40"/>
                  </a:cubicBezTo>
                  <a:cubicBezTo>
                    <a:pt x="55" y="39"/>
                    <a:pt x="56" y="39"/>
                    <a:pt x="57" y="38"/>
                  </a:cubicBezTo>
                  <a:cubicBezTo>
                    <a:pt x="59" y="36"/>
                    <a:pt x="61" y="34"/>
                    <a:pt x="63" y="32"/>
                  </a:cubicBezTo>
                  <a:cubicBezTo>
                    <a:pt x="68" y="27"/>
                    <a:pt x="71" y="23"/>
                    <a:pt x="75" y="18"/>
                  </a:cubicBezTo>
                  <a:cubicBezTo>
                    <a:pt x="78" y="15"/>
                    <a:pt x="81" y="11"/>
                    <a:pt x="81" y="10"/>
                  </a:cubicBezTo>
                  <a:cubicBezTo>
                    <a:pt x="81" y="8"/>
                    <a:pt x="79" y="7"/>
                    <a:pt x="79" y="5"/>
                  </a:cubicBezTo>
                  <a:cubicBezTo>
                    <a:pt x="79" y="3"/>
                    <a:pt x="79" y="3"/>
                    <a:pt x="81" y="1"/>
                  </a:cubicBezTo>
                  <a:close/>
                  <a:moveTo>
                    <a:pt x="53" y="81"/>
                  </a:moveTo>
                  <a:cubicBezTo>
                    <a:pt x="53" y="82"/>
                    <a:pt x="52" y="85"/>
                    <a:pt x="53" y="87"/>
                  </a:cubicBezTo>
                  <a:cubicBezTo>
                    <a:pt x="59" y="85"/>
                    <a:pt x="67" y="84"/>
                    <a:pt x="73" y="82"/>
                  </a:cubicBezTo>
                  <a:cubicBezTo>
                    <a:pt x="73" y="79"/>
                    <a:pt x="74" y="77"/>
                    <a:pt x="73" y="74"/>
                  </a:cubicBezTo>
                  <a:cubicBezTo>
                    <a:pt x="66" y="74"/>
                    <a:pt x="56" y="76"/>
                    <a:pt x="53" y="81"/>
                  </a:cubicBezTo>
                  <a:close/>
                  <a:moveTo>
                    <a:pt x="27" y="93"/>
                  </a:moveTo>
                  <a:cubicBezTo>
                    <a:pt x="26" y="93"/>
                    <a:pt x="26" y="92"/>
                    <a:pt x="26" y="93"/>
                  </a:cubicBezTo>
                  <a:cubicBezTo>
                    <a:pt x="23" y="94"/>
                    <a:pt x="20" y="97"/>
                    <a:pt x="20" y="100"/>
                  </a:cubicBezTo>
                  <a:cubicBezTo>
                    <a:pt x="23" y="99"/>
                    <a:pt x="27" y="98"/>
                    <a:pt x="27" y="93"/>
                  </a:cubicBezTo>
                  <a:close/>
                  <a:moveTo>
                    <a:pt x="49" y="10"/>
                  </a:moveTo>
                  <a:cubicBezTo>
                    <a:pt x="42" y="13"/>
                    <a:pt x="35" y="15"/>
                    <a:pt x="29" y="18"/>
                  </a:cubicBezTo>
                  <a:cubicBezTo>
                    <a:pt x="26" y="21"/>
                    <a:pt x="18" y="26"/>
                    <a:pt x="21" y="32"/>
                  </a:cubicBezTo>
                  <a:cubicBezTo>
                    <a:pt x="21" y="32"/>
                    <a:pt x="23" y="35"/>
                    <a:pt x="25" y="36"/>
                  </a:cubicBezTo>
                  <a:cubicBezTo>
                    <a:pt x="27" y="39"/>
                    <a:pt x="30" y="41"/>
                    <a:pt x="33" y="43"/>
                  </a:cubicBezTo>
                  <a:cubicBezTo>
                    <a:pt x="37" y="45"/>
                    <a:pt x="40" y="45"/>
                    <a:pt x="45" y="44"/>
                  </a:cubicBezTo>
                  <a:cubicBezTo>
                    <a:pt x="46" y="39"/>
                    <a:pt x="49" y="36"/>
                    <a:pt x="50" y="31"/>
                  </a:cubicBezTo>
                  <a:cubicBezTo>
                    <a:pt x="46" y="28"/>
                    <a:pt x="48" y="23"/>
                    <a:pt x="51" y="20"/>
                  </a:cubicBezTo>
                  <a:cubicBezTo>
                    <a:pt x="51" y="19"/>
                    <a:pt x="49" y="19"/>
                    <a:pt x="49" y="18"/>
                  </a:cubicBezTo>
                  <a:cubicBezTo>
                    <a:pt x="51" y="15"/>
                    <a:pt x="56" y="16"/>
                    <a:pt x="57" y="12"/>
                  </a:cubicBezTo>
                  <a:cubicBezTo>
                    <a:pt x="55" y="12"/>
                    <a:pt x="53" y="14"/>
                    <a:pt x="52" y="13"/>
                  </a:cubicBezTo>
                  <a:cubicBezTo>
                    <a:pt x="53" y="11"/>
                    <a:pt x="57" y="11"/>
                    <a:pt x="58" y="9"/>
                  </a:cubicBezTo>
                  <a:cubicBezTo>
                    <a:pt x="55" y="7"/>
                    <a:pt x="52" y="9"/>
                    <a:pt x="49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22"/>
            <p:cNvSpPr>
              <a:spLocks noEditPoints="1"/>
            </p:cNvSpPr>
            <p:nvPr/>
          </p:nvSpPr>
          <p:spPr bwMode="auto">
            <a:xfrm>
              <a:off x="1484" y="2300"/>
              <a:ext cx="385" cy="399"/>
            </a:xfrm>
            <a:custGeom>
              <a:avLst/>
              <a:gdLst>
                <a:gd name="T0" fmla="*/ 149 w 163"/>
                <a:gd name="T1" fmla="*/ 157 h 167"/>
                <a:gd name="T2" fmla="*/ 113 w 163"/>
                <a:gd name="T3" fmla="*/ 165 h 167"/>
                <a:gd name="T4" fmla="*/ 85 w 163"/>
                <a:gd name="T5" fmla="*/ 161 h 167"/>
                <a:gd name="T6" fmla="*/ 68 w 163"/>
                <a:gd name="T7" fmla="*/ 157 h 167"/>
                <a:gd name="T8" fmla="*/ 52 w 163"/>
                <a:gd name="T9" fmla="*/ 158 h 167"/>
                <a:gd name="T10" fmla="*/ 39 w 163"/>
                <a:gd name="T11" fmla="*/ 160 h 167"/>
                <a:gd name="T12" fmla="*/ 14 w 163"/>
                <a:gd name="T13" fmla="*/ 156 h 167"/>
                <a:gd name="T14" fmla="*/ 3 w 163"/>
                <a:gd name="T15" fmla="*/ 141 h 167"/>
                <a:gd name="T16" fmla="*/ 28 w 163"/>
                <a:gd name="T17" fmla="*/ 129 h 167"/>
                <a:gd name="T18" fmla="*/ 20 w 163"/>
                <a:gd name="T19" fmla="*/ 118 h 167"/>
                <a:gd name="T20" fmla="*/ 13 w 163"/>
                <a:gd name="T21" fmla="*/ 93 h 167"/>
                <a:gd name="T22" fmla="*/ 7 w 163"/>
                <a:gd name="T23" fmla="*/ 78 h 167"/>
                <a:gd name="T24" fmla="*/ 26 w 163"/>
                <a:gd name="T25" fmla="*/ 76 h 167"/>
                <a:gd name="T26" fmla="*/ 27 w 163"/>
                <a:gd name="T27" fmla="*/ 85 h 167"/>
                <a:gd name="T28" fmla="*/ 32 w 163"/>
                <a:gd name="T29" fmla="*/ 106 h 167"/>
                <a:gd name="T30" fmla="*/ 48 w 163"/>
                <a:gd name="T31" fmla="*/ 84 h 167"/>
                <a:gd name="T32" fmla="*/ 48 w 163"/>
                <a:gd name="T33" fmla="*/ 68 h 167"/>
                <a:gd name="T34" fmla="*/ 51 w 163"/>
                <a:gd name="T35" fmla="*/ 52 h 167"/>
                <a:gd name="T36" fmla="*/ 61 w 163"/>
                <a:gd name="T37" fmla="*/ 25 h 167"/>
                <a:gd name="T38" fmla="*/ 86 w 163"/>
                <a:gd name="T39" fmla="*/ 41 h 167"/>
                <a:gd name="T40" fmla="*/ 85 w 163"/>
                <a:gd name="T41" fmla="*/ 20 h 167"/>
                <a:gd name="T42" fmla="*/ 81 w 163"/>
                <a:gd name="T43" fmla="*/ 9 h 167"/>
                <a:gd name="T44" fmla="*/ 103 w 163"/>
                <a:gd name="T45" fmla="*/ 14 h 167"/>
                <a:gd name="T46" fmla="*/ 103 w 163"/>
                <a:gd name="T47" fmla="*/ 32 h 167"/>
                <a:gd name="T48" fmla="*/ 109 w 163"/>
                <a:gd name="T49" fmla="*/ 43 h 167"/>
                <a:gd name="T50" fmla="*/ 107 w 163"/>
                <a:gd name="T51" fmla="*/ 54 h 167"/>
                <a:gd name="T52" fmla="*/ 107 w 163"/>
                <a:gd name="T53" fmla="*/ 66 h 167"/>
                <a:gd name="T54" fmla="*/ 121 w 163"/>
                <a:gd name="T55" fmla="*/ 82 h 167"/>
                <a:gd name="T56" fmla="*/ 121 w 163"/>
                <a:gd name="T57" fmla="*/ 90 h 167"/>
                <a:gd name="T58" fmla="*/ 123 w 163"/>
                <a:gd name="T59" fmla="*/ 94 h 167"/>
                <a:gd name="T60" fmla="*/ 108 w 163"/>
                <a:gd name="T61" fmla="*/ 99 h 167"/>
                <a:gd name="T62" fmla="*/ 105 w 163"/>
                <a:gd name="T63" fmla="*/ 131 h 167"/>
                <a:gd name="T64" fmla="*/ 137 w 163"/>
                <a:gd name="T65" fmla="*/ 133 h 167"/>
                <a:gd name="T66" fmla="*/ 163 w 163"/>
                <a:gd name="T67" fmla="*/ 134 h 167"/>
                <a:gd name="T68" fmla="*/ 83 w 163"/>
                <a:gd name="T69" fmla="*/ 71 h 167"/>
                <a:gd name="T70" fmla="*/ 75 w 163"/>
                <a:gd name="T71" fmla="*/ 84 h 167"/>
                <a:gd name="T72" fmla="*/ 88 w 163"/>
                <a:gd name="T73" fmla="*/ 78 h 167"/>
                <a:gd name="T74" fmla="*/ 88 w 163"/>
                <a:gd name="T75" fmla="*/ 69 h 167"/>
                <a:gd name="T76" fmla="*/ 70 w 163"/>
                <a:gd name="T77" fmla="*/ 86 h 167"/>
                <a:gd name="T78" fmla="*/ 73 w 163"/>
                <a:gd name="T79" fmla="*/ 79 h 167"/>
                <a:gd name="T80" fmla="*/ 39 w 163"/>
                <a:gd name="T81" fmla="*/ 104 h 167"/>
                <a:gd name="T82" fmla="*/ 46 w 163"/>
                <a:gd name="T83" fmla="*/ 95 h 167"/>
                <a:gd name="T84" fmla="*/ 82 w 163"/>
                <a:gd name="T85" fmla="*/ 107 h 167"/>
                <a:gd name="T86" fmla="*/ 75 w 163"/>
                <a:gd name="T87" fmla="*/ 110 h 167"/>
                <a:gd name="T88" fmla="*/ 88 w 163"/>
                <a:gd name="T89" fmla="*/ 129 h 167"/>
                <a:gd name="T90" fmla="*/ 89 w 163"/>
                <a:gd name="T91" fmla="*/ 118 h 167"/>
                <a:gd name="T92" fmla="*/ 89 w 163"/>
                <a:gd name="T93" fmla="*/ 112 h 167"/>
                <a:gd name="T94" fmla="*/ 82 w 163"/>
                <a:gd name="T95" fmla="*/ 107 h 167"/>
                <a:gd name="T96" fmla="*/ 49 w 163"/>
                <a:gd name="T97" fmla="*/ 131 h 167"/>
                <a:gd name="T98" fmla="*/ 54 w 163"/>
                <a:gd name="T99" fmla="*/ 119 h 167"/>
                <a:gd name="T100" fmla="*/ 34 w 163"/>
                <a:gd name="T101" fmla="*/ 51 h 167"/>
                <a:gd name="T102" fmla="*/ 23 w 163"/>
                <a:gd name="T103" fmla="*/ 37 h 167"/>
                <a:gd name="T104" fmla="*/ 8 w 163"/>
                <a:gd name="T105" fmla="*/ 41 h 167"/>
                <a:gd name="T106" fmla="*/ 0 w 163"/>
                <a:gd name="T107" fmla="*/ 53 h 167"/>
                <a:gd name="T108" fmla="*/ 8 w 163"/>
                <a:gd name="T109" fmla="*/ 63 h 167"/>
                <a:gd name="T110" fmla="*/ 28 w 163"/>
                <a:gd name="T111" fmla="*/ 61 h 167"/>
                <a:gd name="T112" fmla="*/ 34 w 163"/>
                <a:gd name="T113" fmla="*/ 5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" h="167">
                  <a:moveTo>
                    <a:pt x="163" y="136"/>
                  </a:moveTo>
                  <a:cubicBezTo>
                    <a:pt x="159" y="150"/>
                    <a:pt x="153" y="154"/>
                    <a:pt x="149" y="157"/>
                  </a:cubicBezTo>
                  <a:cubicBezTo>
                    <a:pt x="145" y="161"/>
                    <a:pt x="142" y="162"/>
                    <a:pt x="137" y="165"/>
                  </a:cubicBezTo>
                  <a:cubicBezTo>
                    <a:pt x="130" y="167"/>
                    <a:pt x="122" y="167"/>
                    <a:pt x="113" y="165"/>
                  </a:cubicBezTo>
                  <a:cubicBezTo>
                    <a:pt x="109" y="164"/>
                    <a:pt x="104" y="162"/>
                    <a:pt x="99" y="161"/>
                  </a:cubicBezTo>
                  <a:cubicBezTo>
                    <a:pt x="95" y="160"/>
                    <a:pt x="89" y="160"/>
                    <a:pt x="85" y="161"/>
                  </a:cubicBezTo>
                  <a:cubicBezTo>
                    <a:pt x="83" y="161"/>
                    <a:pt x="81" y="162"/>
                    <a:pt x="80" y="161"/>
                  </a:cubicBezTo>
                  <a:cubicBezTo>
                    <a:pt x="76" y="161"/>
                    <a:pt x="72" y="157"/>
                    <a:pt x="68" y="157"/>
                  </a:cubicBezTo>
                  <a:cubicBezTo>
                    <a:pt x="67" y="157"/>
                    <a:pt x="66" y="158"/>
                    <a:pt x="64" y="158"/>
                  </a:cubicBezTo>
                  <a:cubicBezTo>
                    <a:pt x="60" y="158"/>
                    <a:pt x="56" y="157"/>
                    <a:pt x="52" y="158"/>
                  </a:cubicBezTo>
                  <a:cubicBezTo>
                    <a:pt x="50" y="158"/>
                    <a:pt x="47" y="160"/>
                    <a:pt x="44" y="160"/>
                  </a:cubicBezTo>
                  <a:cubicBezTo>
                    <a:pt x="42" y="160"/>
                    <a:pt x="41" y="160"/>
                    <a:pt x="39" y="160"/>
                  </a:cubicBezTo>
                  <a:cubicBezTo>
                    <a:pt x="36" y="161"/>
                    <a:pt x="33" y="162"/>
                    <a:pt x="30" y="161"/>
                  </a:cubicBezTo>
                  <a:cubicBezTo>
                    <a:pt x="24" y="161"/>
                    <a:pt x="20" y="157"/>
                    <a:pt x="14" y="156"/>
                  </a:cubicBezTo>
                  <a:cubicBezTo>
                    <a:pt x="11" y="155"/>
                    <a:pt x="10" y="152"/>
                    <a:pt x="7" y="150"/>
                  </a:cubicBezTo>
                  <a:cubicBezTo>
                    <a:pt x="6" y="147"/>
                    <a:pt x="3" y="145"/>
                    <a:pt x="3" y="141"/>
                  </a:cubicBezTo>
                  <a:cubicBezTo>
                    <a:pt x="4" y="136"/>
                    <a:pt x="9" y="136"/>
                    <a:pt x="14" y="135"/>
                  </a:cubicBezTo>
                  <a:cubicBezTo>
                    <a:pt x="19" y="133"/>
                    <a:pt x="24" y="130"/>
                    <a:pt x="28" y="129"/>
                  </a:cubicBezTo>
                  <a:cubicBezTo>
                    <a:pt x="28" y="126"/>
                    <a:pt x="25" y="125"/>
                    <a:pt x="24" y="124"/>
                  </a:cubicBezTo>
                  <a:cubicBezTo>
                    <a:pt x="22" y="122"/>
                    <a:pt x="21" y="120"/>
                    <a:pt x="20" y="118"/>
                  </a:cubicBezTo>
                  <a:cubicBezTo>
                    <a:pt x="18" y="116"/>
                    <a:pt x="16" y="114"/>
                    <a:pt x="15" y="112"/>
                  </a:cubicBezTo>
                  <a:cubicBezTo>
                    <a:pt x="12" y="106"/>
                    <a:pt x="13" y="100"/>
                    <a:pt x="13" y="93"/>
                  </a:cubicBezTo>
                  <a:cubicBezTo>
                    <a:pt x="10" y="94"/>
                    <a:pt x="10" y="97"/>
                    <a:pt x="6" y="96"/>
                  </a:cubicBezTo>
                  <a:cubicBezTo>
                    <a:pt x="0" y="94"/>
                    <a:pt x="4" y="81"/>
                    <a:pt x="7" y="78"/>
                  </a:cubicBezTo>
                  <a:cubicBezTo>
                    <a:pt x="8" y="76"/>
                    <a:pt x="17" y="71"/>
                    <a:pt x="21" y="72"/>
                  </a:cubicBezTo>
                  <a:cubicBezTo>
                    <a:pt x="22" y="72"/>
                    <a:pt x="26" y="76"/>
                    <a:pt x="26" y="76"/>
                  </a:cubicBezTo>
                  <a:cubicBezTo>
                    <a:pt x="27" y="77"/>
                    <a:pt x="28" y="82"/>
                    <a:pt x="28" y="82"/>
                  </a:cubicBezTo>
                  <a:cubicBezTo>
                    <a:pt x="28" y="83"/>
                    <a:pt x="27" y="84"/>
                    <a:pt x="27" y="85"/>
                  </a:cubicBezTo>
                  <a:cubicBezTo>
                    <a:pt x="27" y="89"/>
                    <a:pt x="27" y="98"/>
                    <a:pt x="28" y="101"/>
                  </a:cubicBezTo>
                  <a:cubicBezTo>
                    <a:pt x="29" y="104"/>
                    <a:pt x="31" y="104"/>
                    <a:pt x="32" y="106"/>
                  </a:cubicBezTo>
                  <a:cubicBezTo>
                    <a:pt x="36" y="104"/>
                    <a:pt x="37" y="99"/>
                    <a:pt x="40" y="95"/>
                  </a:cubicBezTo>
                  <a:cubicBezTo>
                    <a:pt x="43" y="91"/>
                    <a:pt x="48" y="88"/>
                    <a:pt x="48" y="84"/>
                  </a:cubicBezTo>
                  <a:cubicBezTo>
                    <a:pt x="49" y="82"/>
                    <a:pt x="48" y="80"/>
                    <a:pt x="48" y="77"/>
                  </a:cubicBezTo>
                  <a:cubicBezTo>
                    <a:pt x="49" y="74"/>
                    <a:pt x="49" y="71"/>
                    <a:pt x="48" y="68"/>
                  </a:cubicBezTo>
                  <a:cubicBezTo>
                    <a:pt x="48" y="66"/>
                    <a:pt x="45" y="65"/>
                    <a:pt x="44" y="62"/>
                  </a:cubicBezTo>
                  <a:cubicBezTo>
                    <a:pt x="44" y="58"/>
                    <a:pt x="49" y="55"/>
                    <a:pt x="51" y="52"/>
                  </a:cubicBezTo>
                  <a:cubicBezTo>
                    <a:pt x="52" y="49"/>
                    <a:pt x="53" y="45"/>
                    <a:pt x="53" y="41"/>
                  </a:cubicBezTo>
                  <a:cubicBezTo>
                    <a:pt x="55" y="34"/>
                    <a:pt x="56" y="28"/>
                    <a:pt x="61" y="25"/>
                  </a:cubicBezTo>
                  <a:cubicBezTo>
                    <a:pt x="66" y="30"/>
                    <a:pt x="72" y="36"/>
                    <a:pt x="74" y="44"/>
                  </a:cubicBezTo>
                  <a:cubicBezTo>
                    <a:pt x="78" y="43"/>
                    <a:pt x="83" y="42"/>
                    <a:pt x="86" y="41"/>
                  </a:cubicBezTo>
                  <a:cubicBezTo>
                    <a:pt x="85" y="35"/>
                    <a:pt x="86" y="29"/>
                    <a:pt x="86" y="23"/>
                  </a:cubicBezTo>
                  <a:cubicBezTo>
                    <a:pt x="86" y="22"/>
                    <a:pt x="85" y="21"/>
                    <a:pt x="85" y="20"/>
                  </a:cubicBezTo>
                  <a:cubicBezTo>
                    <a:pt x="85" y="19"/>
                    <a:pt x="85" y="17"/>
                    <a:pt x="85" y="17"/>
                  </a:cubicBezTo>
                  <a:cubicBezTo>
                    <a:pt x="85" y="13"/>
                    <a:pt x="82" y="11"/>
                    <a:pt x="81" y="9"/>
                  </a:cubicBezTo>
                  <a:cubicBezTo>
                    <a:pt x="80" y="1"/>
                    <a:pt x="91" y="0"/>
                    <a:pt x="95" y="3"/>
                  </a:cubicBezTo>
                  <a:cubicBezTo>
                    <a:pt x="97" y="4"/>
                    <a:pt x="103" y="12"/>
                    <a:pt x="103" y="14"/>
                  </a:cubicBezTo>
                  <a:cubicBezTo>
                    <a:pt x="104" y="18"/>
                    <a:pt x="102" y="21"/>
                    <a:pt x="101" y="23"/>
                  </a:cubicBezTo>
                  <a:cubicBezTo>
                    <a:pt x="101" y="27"/>
                    <a:pt x="102" y="29"/>
                    <a:pt x="103" y="32"/>
                  </a:cubicBezTo>
                  <a:cubicBezTo>
                    <a:pt x="103" y="34"/>
                    <a:pt x="102" y="36"/>
                    <a:pt x="103" y="38"/>
                  </a:cubicBezTo>
                  <a:cubicBezTo>
                    <a:pt x="105" y="39"/>
                    <a:pt x="107" y="41"/>
                    <a:pt x="109" y="43"/>
                  </a:cubicBezTo>
                  <a:cubicBezTo>
                    <a:pt x="109" y="45"/>
                    <a:pt x="108" y="47"/>
                    <a:pt x="108" y="49"/>
                  </a:cubicBezTo>
                  <a:cubicBezTo>
                    <a:pt x="108" y="50"/>
                    <a:pt x="107" y="54"/>
                    <a:pt x="107" y="54"/>
                  </a:cubicBezTo>
                  <a:cubicBezTo>
                    <a:pt x="107" y="55"/>
                    <a:pt x="106" y="59"/>
                    <a:pt x="106" y="61"/>
                  </a:cubicBezTo>
                  <a:cubicBezTo>
                    <a:pt x="105" y="63"/>
                    <a:pt x="106" y="64"/>
                    <a:pt x="107" y="66"/>
                  </a:cubicBezTo>
                  <a:cubicBezTo>
                    <a:pt x="107" y="69"/>
                    <a:pt x="106" y="71"/>
                    <a:pt x="106" y="74"/>
                  </a:cubicBezTo>
                  <a:cubicBezTo>
                    <a:pt x="113" y="71"/>
                    <a:pt x="123" y="74"/>
                    <a:pt x="121" y="82"/>
                  </a:cubicBezTo>
                  <a:cubicBezTo>
                    <a:pt x="121" y="84"/>
                    <a:pt x="124" y="84"/>
                    <a:pt x="125" y="86"/>
                  </a:cubicBezTo>
                  <a:cubicBezTo>
                    <a:pt x="124" y="87"/>
                    <a:pt x="123" y="89"/>
                    <a:pt x="121" y="90"/>
                  </a:cubicBezTo>
                  <a:cubicBezTo>
                    <a:pt x="122" y="91"/>
                    <a:pt x="123" y="92"/>
                    <a:pt x="122" y="93"/>
                  </a:cubicBezTo>
                  <a:cubicBezTo>
                    <a:pt x="122" y="94"/>
                    <a:pt x="123" y="93"/>
                    <a:pt x="123" y="94"/>
                  </a:cubicBezTo>
                  <a:cubicBezTo>
                    <a:pt x="120" y="98"/>
                    <a:pt x="115" y="96"/>
                    <a:pt x="112" y="99"/>
                  </a:cubicBezTo>
                  <a:cubicBezTo>
                    <a:pt x="110" y="100"/>
                    <a:pt x="109" y="98"/>
                    <a:pt x="108" y="99"/>
                  </a:cubicBezTo>
                  <a:cubicBezTo>
                    <a:pt x="105" y="104"/>
                    <a:pt x="107" y="113"/>
                    <a:pt x="106" y="120"/>
                  </a:cubicBezTo>
                  <a:cubicBezTo>
                    <a:pt x="106" y="124"/>
                    <a:pt x="105" y="128"/>
                    <a:pt x="105" y="131"/>
                  </a:cubicBezTo>
                  <a:cubicBezTo>
                    <a:pt x="110" y="133"/>
                    <a:pt x="117" y="135"/>
                    <a:pt x="124" y="135"/>
                  </a:cubicBezTo>
                  <a:cubicBezTo>
                    <a:pt x="127" y="134"/>
                    <a:pt x="133" y="133"/>
                    <a:pt x="137" y="133"/>
                  </a:cubicBezTo>
                  <a:cubicBezTo>
                    <a:pt x="146" y="133"/>
                    <a:pt x="156" y="130"/>
                    <a:pt x="161" y="131"/>
                  </a:cubicBezTo>
                  <a:cubicBezTo>
                    <a:pt x="162" y="131"/>
                    <a:pt x="163" y="133"/>
                    <a:pt x="163" y="134"/>
                  </a:cubicBezTo>
                  <a:cubicBezTo>
                    <a:pt x="163" y="134"/>
                    <a:pt x="163" y="135"/>
                    <a:pt x="163" y="136"/>
                  </a:cubicBezTo>
                  <a:close/>
                  <a:moveTo>
                    <a:pt x="83" y="71"/>
                  </a:moveTo>
                  <a:cubicBezTo>
                    <a:pt x="81" y="74"/>
                    <a:pt x="78" y="75"/>
                    <a:pt x="76" y="77"/>
                  </a:cubicBezTo>
                  <a:cubicBezTo>
                    <a:pt x="75" y="79"/>
                    <a:pt x="75" y="81"/>
                    <a:pt x="75" y="84"/>
                  </a:cubicBezTo>
                  <a:cubicBezTo>
                    <a:pt x="76" y="84"/>
                    <a:pt x="77" y="84"/>
                    <a:pt x="79" y="84"/>
                  </a:cubicBezTo>
                  <a:cubicBezTo>
                    <a:pt x="81" y="81"/>
                    <a:pt x="86" y="81"/>
                    <a:pt x="88" y="78"/>
                  </a:cubicBezTo>
                  <a:cubicBezTo>
                    <a:pt x="88" y="75"/>
                    <a:pt x="89" y="73"/>
                    <a:pt x="89" y="70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87" y="70"/>
                    <a:pt x="85" y="71"/>
                    <a:pt x="83" y="71"/>
                  </a:cubicBezTo>
                  <a:close/>
                  <a:moveTo>
                    <a:pt x="70" y="86"/>
                  </a:moveTo>
                  <a:cubicBezTo>
                    <a:pt x="73" y="86"/>
                    <a:pt x="73" y="82"/>
                    <a:pt x="73" y="79"/>
                  </a:cubicBezTo>
                  <a:cubicBezTo>
                    <a:pt x="74" y="79"/>
                    <a:pt x="74" y="79"/>
                    <a:pt x="73" y="79"/>
                  </a:cubicBezTo>
                  <a:cubicBezTo>
                    <a:pt x="72" y="81"/>
                    <a:pt x="69" y="82"/>
                    <a:pt x="70" y="86"/>
                  </a:cubicBezTo>
                  <a:close/>
                  <a:moveTo>
                    <a:pt x="39" y="104"/>
                  </a:moveTo>
                  <a:cubicBezTo>
                    <a:pt x="41" y="103"/>
                    <a:pt x="42" y="103"/>
                    <a:pt x="43" y="102"/>
                  </a:cubicBezTo>
                  <a:cubicBezTo>
                    <a:pt x="42" y="98"/>
                    <a:pt x="46" y="97"/>
                    <a:pt x="46" y="95"/>
                  </a:cubicBezTo>
                  <a:cubicBezTo>
                    <a:pt x="44" y="98"/>
                    <a:pt x="40" y="101"/>
                    <a:pt x="39" y="104"/>
                  </a:cubicBezTo>
                  <a:close/>
                  <a:moveTo>
                    <a:pt x="82" y="107"/>
                  </a:moveTo>
                  <a:cubicBezTo>
                    <a:pt x="82" y="108"/>
                    <a:pt x="82" y="109"/>
                    <a:pt x="81" y="110"/>
                  </a:cubicBezTo>
                  <a:cubicBezTo>
                    <a:pt x="78" y="110"/>
                    <a:pt x="77" y="110"/>
                    <a:pt x="75" y="110"/>
                  </a:cubicBezTo>
                  <a:cubicBezTo>
                    <a:pt x="72" y="114"/>
                    <a:pt x="73" y="123"/>
                    <a:pt x="73" y="129"/>
                  </a:cubicBezTo>
                  <a:cubicBezTo>
                    <a:pt x="79" y="129"/>
                    <a:pt x="83" y="130"/>
                    <a:pt x="88" y="129"/>
                  </a:cubicBezTo>
                  <a:cubicBezTo>
                    <a:pt x="88" y="127"/>
                    <a:pt x="89" y="125"/>
                    <a:pt x="89" y="122"/>
                  </a:cubicBezTo>
                  <a:cubicBezTo>
                    <a:pt x="89" y="121"/>
                    <a:pt x="88" y="119"/>
                    <a:pt x="89" y="118"/>
                  </a:cubicBezTo>
                  <a:cubicBezTo>
                    <a:pt x="89" y="117"/>
                    <a:pt x="89" y="116"/>
                    <a:pt x="89" y="115"/>
                  </a:cubicBezTo>
                  <a:cubicBezTo>
                    <a:pt x="89" y="114"/>
                    <a:pt x="89" y="113"/>
                    <a:pt x="89" y="112"/>
                  </a:cubicBezTo>
                  <a:cubicBezTo>
                    <a:pt x="89" y="110"/>
                    <a:pt x="90" y="107"/>
                    <a:pt x="88" y="106"/>
                  </a:cubicBezTo>
                  <a:cubicBezTo>
                    <a:pt x="86" y="105"/>
                    <a:pt x="84" y="108"/>
                    <a:pt x="82" y="107"/>
                  </a:cubicBezTo>
                  <a:close/>
                  <a:moveTo>
                    <a:pt x="48" y="125"/>
                  </a:moveTo>
                  <a:cubicBezTo>
                    <a:pt x="50" y="127"/>
                    <a:pt x="48" y="129"/>
                    <a:pt x="49" y="131"/>
                  </a:cubicBezTo>
                  <a:cubicBezTo>
                    <a:pt x="52" y="131"/>
                    <a:pt x="54" y="131"/>
                    <a:pt x="57" y="131"/>
                  </a:cubicBezTo>
                  <a:cubicBezTo>
                    <a:pt x="56" y="127"/>
                    <a:pt x="56" y="122"/>
                    <a:pt x="54" y="119"/>
                  </a:cubicBezTo>
                  <a:cubicBezTo>
                    <a:pt x="50" y="119"/>
                    <a:pt x="50" y="123"/>
                    <a:pt x="48" y="125"/>
                  </a:cubicBezTo>
                  <a:close/>
                  <a:moveTo>
                    <a:pt x="34" y="51"/>
                  </a:moveTo>
                  <a:cubicBezTo>
                    <a:pt x="34" y="48"/>
                    <a:pt x="32" y="45"/>
                    <a:pt x="30" y="43"/>
                  </a:cubicBezTo>
                  <a:cubicBezTo>
                    <a:pt x="26" y="38"/>
                    <a:pt x="28" y="38"/>
                    <a:pt x="23" y="37"/>
                  </a:cubicBezTo>
                  <a:cubicBezTo>
                    <a:pt x="18" y="37"/>
                    <a:pt x="16" y="39"/>
                    <a:pt x="13" y="40"/>
                  </a:cubicBezTo>
                  <a:cubicBezTo>
                    <a:pt x="11" y="39"/>
                    <a:pt x="10" y="40"/>
                    <a:pt x="8" y="41"/>
                  </a:cubicBezTo>
                  <a:cubicBezTo>
                    <a:pt x="7" y="41"/>
                    <a:pt x="9" y="42"/>
                    <a:pt x="8" y="42"/>
                  </a:cubicBezTo>
                  <a:cubicBezTo>
                    <a:pt x="4" y="43"/>
                    <a:pt x="0" y="47"/>
                    <a:pt x="0" y="53"/>
                  </a:cubicBezTo>
                  <a:cubicBezTo>
                    <a:pt x="0" y="54"/>
                    <a:pt x="0" y="54"/>
                    <a:pt x="0" y="56"/>
                  </a:cubicBezTo>
                  <a:cubicBezTo>
                    <a:pt x="0" y="57"/>
                    <a:pt x="5" y="61"/>
                    <a:pt x="8" y="63"/>
                  </a:cubicBezTo>
                  <a:cubicBezTo>
                    <a:pt x="12" y="64"/>
                    <a:pt x="13" y="64"/>
                    <a:pt x="15" y="64"/>
                  </a:cubicBezTo>
                  <a:cubicBezTo>
                    <a:pt x="20" y="64"/>
                    <a:pt x="21" y="61"/>
                    <a:pt x="28" y="61"/>
                  </a:cubicBezTo>
                  <a:cubicBezTo>
                    <a:pt x="31" y="60"/>
                    <a:pt x="30" y="60"/>
                    <a:pt x="34" y="57"/>
                  </a:cubicBezTo>
                  <a:cubicBezTo>
                    <a:pt x="35" y="54"/>
                    <a:pt x="34" y="53"/>
                    <a:pt x="34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23"/>
            <p:cNvSpPr>
              <a:spLocks noEditPoints="1"/>
            </p:cNvSpPr>
            <p:nvPr/>
          </p:nvSpPr>
          <p:spPr bwMode="auto">
            <a:xfrm>
              <a:off x="691" y="2334"/>
              <a:ext cx="388" cy="353"/>
            </a:xfrm>
            <a:custGeom>
              <a:avLst/>
              <a:gdLst>
                <a:gd name="T0" fmla="*/ 147 w 164"/>
                <a:gd name="T1" fmla="*/ 58 h 148"/>
                <a:gd name="T2" fmla="*/ 154 w 164"/>
                <a:gd name="T3" fmla="*/ 73 h 148"/>
                <a:gd name="T4" fmla="*/ 161 w 164"/>
                <a:gd name="T5" fmla="*/ 91 h 148"/>
                <a:gd name="T6" fmla="*/ 153 w 164"/>
                <a:gd name="T7" fmla="*/ 128 h 148"/>
                <a:gd name="T8" fmla="*/ 131 w 164"/>
                <a:gd name="T9" fmla="*/ 138 h 148"/>
                <a:gd name="T10" fmla="*/ 92 w 164"/>
                <a:gd name="T11" fmla="*/ 120 h 148"/>
                <a:gd name="T12" fmla="*/ 89 w 164"/>
                <a:gd name="T13" fmla="*/ 114 h 148"/>
                <a:gd name="T14" fmla="*/ 82 w 164"/>
                <a:gd name="T15" fmla="*/ 97 h 148"/>
                <a:gd name="T16" fmla="*/ 89 w 164"/>
                <a:gd name="T17" fmla="*/ 68 h 148"/>
                <a:gd name="T18" fmla="*/ 76 w 164"/>
                <a:gd name="T19" fmla="*/ 75 h 148"/>
                <a:gd name="T20" fmla="*/ 73 w 164"/>
                <a:gd name="T21" fmla="*/ 95 h 148"/>
                <a:gd name="T22" fmla="*/ 72 w 164"/>
                <a:gd name="T23" fmla="*/ 123 h 148"/>
                <a:gd name="T24" fmla="*/ 71 w 164"/>
                <a:gd name="T25" fmla="*/ 139 h 148"/>
                <a:gd name="T26" fmla="*/ 54 w 164"/>
                <a:gd name="T27" fmla="*/ 144 h 148"/>
                <a:gd name="T28" fmla="*/ 36 w 164"/>
                <a:gd name="T29" fmla="*/ 126 h 148"/>
                <a:gd name="T30" fmla="*/ 36 w 164"/>
                <a:gd name="T31" fmla="*/ 134 h 148"/>
                <a:gd name="T32" fmla="*/ 32 w 164"/>
                <a:gd name="T33" fmla="*/ 144 h 148"/>
                <a:gd name="T34" fmla="*/ 20 w 164"/>
                <a:gd name="T35" fmla="*/ 137 h 148"/>
                <a:gd name="T36" fmla="*/ 20 w 164"/>
                <a:gd name="T37" fmla="*/ 100 h 148"/>
                <a:gd name="T38" fmla="*/ 13 w 164"/>
                <a:gd name="T39" fmla="*/ 85 h 148"/>
                <a:gd name="T40" fmla="*/ 19 w 164"/>
                <a:gd name="T41" fmla="*/ 28 h 148"/>
                <a:gd name="T42" fmla="*/ 28 w 164"/>
                <a:gd name="T43" fmla="*/ 14 h 148"/>
                <a:gd name="T44" fmla="*/ 52 w 164"/>
                <a:gd name="T45" fmla="*/ 4 h 148"/>
                <a:gd name="T46" fmla="*/ 40 w 164"/>
                <a:gd name="T47" fmla="*/ 39 h 148"/>
                <a:gd name="T48" fmla="*/ 34 w 164"/>
                <a:gd name="T49" fmla="*/ 48 h 148"/>
                <a:gd name="T50" fmla="*/ 67 w 164"/>
                <a:gd name="T51" fmla="*/ 31 h 148"/>
                <a:gd name="T52" fmla="*/ 57 w 164"/>
                <a:gd name="T53" fmla="*/ 53 h 148"/>
                <a:gd name="T54" fmla="*/ 70 w 164"/>
                <a:gd name="T55" fmla="*/ 69 h 148"/>
                <a:gd name="T56" fmla="*/ 90 w 164"/>
                <a:gd name="T57" fmla="*/ 40 h 148"/>
                <a:gd name="T58" fmla="*/ 100 w 164"/>
                <a:gd name="T59" fmla="*/ 8 h 148"/>
                <a:gd name="T60" fmla="*/ 113 w 164"/>
                <a:gd name="T61" fmla="*/ 13 h 148"/>
                <a:gd name="T62" fmla="*/ 115 w 164"/>
                <a:gd name="T63" fmla="*/ 23 h 148"/>
                <a:gd name="T64" fmla="*/ 122 w 164"/>
                <a:gd name="T65" fmla="*/ 30 h 148"/>
                <a:gd name="T66" fmla="*/ 120 w 164"/>
                <a:gd name="T67" fmla="*/ 51 h 148"/>
                <a:gd name="T68" fmla="*/ 131 w 164"/>
                <a:gd name="T69" fmla="*/ 61 h 148"/>
                <a:gd name="T70" fmla="*/ 134 w 164"/>
                <a:gd name="T71" fmla="*/ 75 h 148"/>
                <a:gd name="T72" fmla="*/ 119 w 164"/>
                <a:gd name="T73" fmla="*/ 85 h 148"/>
                <a:gd name="T74" fmla="*/ 110 w 164"/>
                <a:gd name="T75" fmla="*/ 99 h 148"/>
                <a:gd name="T76" fmla="*/ 115 w 164"/>
                <a:gd name="T77" fmla="*/ 112 h 148"/>
                <a:gd name="T78" fmla="*/ 136 w 164"/>
                <a:gd name="T79" fmla="*/ 108 h 148"/>
                <a:gd name="T80" fmla="*/ 141 w 164"/>
                <a:gd name="T81" fmla="*/ 63 h 148"/>
                <a:gd name="T82" fmla="*/ 145 w 164"/>
                <a:gd name="T83" fmla="*/ 71 h 148"/>
                <a:gd name="T84" fmla="*/ 148 w 164"/>
                <a:gd name="T85" fmla="*/ 66 h 148"/>
                <a:gd name="T86" fmla="*/ 117 w 164"/>
                <a:gd name="T87" fmla="*/ 65 h 148"/>
                <a:gd name="T88" fmla="*/ 118 w 164"/>
                <a:gd name="T89" fmla="*/ 50 h 148"/>
                <a:gd name="T90" fmla="*/ 43 w 164"/>
                <a:gd name="T91" fmla="*/ 83 h 148"/>
                <a:gd name="T92" fmla="*/ 53 w 164"/>
                <a:gd name="T93" fmla="*/ 73 h 148"/>
                <a:gd name="T94" fmla="*/ 27 w 164"/>
                <a:gd name="T95" fmla="*/ 77 h 148"/>
                <a:gd name="T96" fmla="*/ 27 w 164"/>
                <a:gd name="T97" fmla="*/ 77 h 148"/>
                <a:gd name="T98" fmla="*/ 37 w 164"/>
                <a:gd name="T99" fmla="*/ 108 h 148"/>
                <a:gd name="T100" fmla="*/ 46 w 164"/>
                <a:gd name="T101" fmla="*/ 93 h 148"/>
                <a:gd name="T102" fmla="*/ 43 w 164"/>
                <a:gd name="T103" fmla="*/ 121 h 148"/>
                <a:gd name="T104" fmla="*/ 54 w 164"/>
                <a:gd name="T105" fmla="*/ 10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48">
                  <a:moveTo>
                    <a:pt x="148" y="66"/>
                  </a:moveTo>
                  <a:cubicBezTo>
                    <a:pt x="149" y="63"/>
                    <a:pt x="147" y="61"/>
                    <a:pt x="147" y="58"/>
                  </a:cubicBezTo>
                  <a:cubicBezTo>
                    <a:pt x="149" y="58"/>
                    <a:pt x="148" y="61"/>
                    <a:pt x="149" y="62"/>
                  </a:cubicBezTo>
                  <a:cubicBezTo>
                    <a:pt x="152" y="64"/>
                    <a:pt x="152" y="69"/>
                    <a:pt x="154" y="73"/>
                  </a:cubicBezTo>
                  <a:cubicBezTo>
                    <a:pt x="154" y="74"/>
                    <a:pt x="155" y="75"/>
                    <a:pt x="156" y="76"/>
                  </a:cubicBezTo>
                  <a:cubicBezTo>
                    <a:pt x="158" y="81"/>
                    <a:pt x="157" y="87"/>
                    <a:pt x="161" y="91"/>
                  </a:cubicBezTo>
                  <a:cubicBezTo>
                    <a:pt x="163" y="101"/>
                    <a:pt x="164" y="114"/>
                    <a:pt x="160" y="122"/>
                  </a:cubicBezTo>
                  <a:cubicBezTo>
                    <a:pt x="157" y="123"/>
                    <a:pt x="153" y="124"/>
                    <a:pt x="153" y="128"/>
                  </a:cubicBezTo>
                  <a:cubicBezTo>
                    <a:pt x="150" y="129"/>
                    <a:pt x="141" y="132"/>
                    <a:pt x="139" y="133"/>
                  </a:cubicBezTo>
                  <a:cubicBezTo>
                    <a:pt x="136" y="134"/>
                    <a:pt x="134" y="137"/>
                    <a:pt x="131" y="138"/>
                  </a:cubicBezTo>
                  <a:cubicBezTo>
                    <a:pt x="124" y="140"/>
                    <a:pt x="118" y="135"/>
                    <a:pt x="110" y="136"/>
                  </a:cubicBezTo>
                  <a:cubicBezTo>
                    <a:pt x="103" y="132"/>
                    <a:pt x="96" y="128"/>
                    <a:pt x="92" y="120"/>
                  </a:cubicBezTo>
                  <a:cubicBezTo>
                    <a:pt x="91" y="119"/>
                    <a:pt x="91" y="118"/>
                    <a:pt x="91" y="117"/>
                  </a:cubicBezTo>
                  <a:cubicBezTo>
                    <a:pt x="90" y="116"/>
                    <a:pt x="89" y="115"/>
                    <a:pt x="89" y="114"/>
                  </a:cubicBezTo>
                  <a:cubicBezTo>
                    <a:pt x="88" y="108"/>
                    <a:pt x="90" y="102"/>
                    <a:pt x="88" y="96"/>
                  </a:cubicBezTo>
                  <a:cubicBezTo>
                    <a:pt x="86" y="96"/>
                    <a:pt x="85" y="98"/>
                    <a:pt x="82" y="97"/>
                  </a:cubicBezTo>
                  <a:cubicBezTo>
                    <a:pt x="78" y="97"/>
                    <a:pt x="76" y="88"/>
                    <a:pt x="78" y="85"/>
                  </a:cubicBezTo>
                  <a:cubicBezTo>
                    <a:pt x="81" y="80"/>
                    <a:pt x="88" y="73"/>
                    <a:pt x="89" y="68"/>
                  </a:cubicBezTo>
                  <a:cubicBezTo>
                    <a:pt x="90" y="65"/>
                    <a:pt x="89" y="63"/>
                    <a:pt x="90" y="60"/>
                  </a:cubicBezTo>
                  <a:cubicBezTo>
                    <a:pt x="82" y="62"/>
                    <a:pt x="80" y="70"/>
                    <a:pt x="76" y="75"/>
                  </a:cubicBezTo>
                  <a:cubicBezTo>
                    <a:pt x="77" y="81"/>
                    <a:pt x="72" y="84"/>
                    <a:pt x="72" y="91"/>
                  </a:cubicBezTo>
                  <a:cubicBezTo>
                    <a:pt x="72" y="93"/>
                    <a:pt x="73" y="94"/>
                    <a:pt x="73" y="95"/>
                  </a:cubicBezTo>
                  <a:cubicBezTo>
                    <a:pt x="74" y="103"/>
                    <a:pt x="72" y="111"/>
                    <a:pt x="72" y="118"/>
                  </a:cubicBezTo>
                  <a:cubicBezTo>
                    <a:pt x="72" y="120"/>
                    <a:pt x="72" y="121"/>
                    <a:pt x="72" y="123"/>
                  </a:cubicBezTo>
                  <a:cubicBezTo>
                    <a:pt x="72" y="124"/>
                    <a:pt x="72" y="125"/>
                    <a:pt x="72" y="126"/>
                  </a:cubicBezTo>
                  <a:cubicBezTo>
                    <a:pt x="71" y="131"/>
                    <a:pt x="72" y="135"/>
                    <a:pt x="71" y="139"/>
                  </a:cubicBezTo>
                  <a:cubicBezTo>
                    <a:pt x="70" y="142"/>
                    <a:pt x="67" y="146"/>
                    <a:pt x="66" y="146"/>
                  </a:cubicBezTo>
                  <a:cubicBezTo>
                    <a:pt x="62" y="148"/>
                    <a:pt x="58" y="145"/>
                    <a:pt x="54" y="144"/>
                  </a:cubicBezTo>
                  <a:cubicBezTo>
                    <a:pt x="49" y="137"/>
                    <a:pt x="43" y="130"/>
                    <a:pt x="37" y="123"/>
                  </a:cubicBezTo>
                  <a:cubicBezTo>
                    <a:pt x="37" y="124"/>
                    <a:pt x="36" y="125"/>
                    <a:pt x="36" y="126"/>
                  </a:cubicBezTo>
                  <a:cubicBezTo>
                    <a:pt x="36" y="128"/>
                    <a:pt x="37" y="129"/>
                    <a:pt x="37" y="130"/>
                  </a:cubicBezTo>
                  <a:cubicBezTo>
                    <a:pt x="37" y="131"/>
                    <a:pt x="36" y="133"/>
                    <a:pt x="36" y="134"/>
                  </a:cubicBezTo>
                  <a:cubicBezTo>
                    <a:pt x="36" y="135"/>
                    <a:pt x="37" y="137"/>
                    <a:pt x="37" y="138"/>
                  </a:cubicBezTo>
                  <a:cubicBezTo>
                    <a:pt x="36" y="141"/>
                    <a:pt x="34" y="142"/>
                    <a:pt x="32" y="144"/>
                  </a:cubicBezTo>
                  <a:cubicBezTo>
                    <a:pt x="29" y="144"/>
                    <a:pt x="28" y="141"/>
                    <a:pt x="23" y="142"/>
                  </a:cubicBezTo>
                  <a:cubicBezTo>
                    <a:pt x="23" y="141"/>
                    <a:pt x="21" y="140"/>
                    <a:pt x="20" y="137"/>
                  </a:cubicBezTo>
                  <a:cubicBezTo>
                    <a:pt x="19" y="135"/>
                    <a:pt x="20" y="131"/>
                    <a:pt x="19" y="128"/>
                  </a:cubicBezTo>
                  <a:cubicBezTo>
                    <a:pt x="19" y="119"/>
                    <a:pt x="19" y="108"/>
                    <a:pt x="20" y="100"/>
                  </a:cubicBezTo>
                  <a:cubicBezTo>
                    <a:pt x="21" y="94"/>
                    <a:pt x="24" y="89"/>
                    <a:pt x="24" y="84"/>
                  </a:cubicBezTo>
                  <a:cubicBezTo>
                    <a:pt x="21" y="83"/>
                    <a:pt x="18" y="86"/>
                    <a:pt x="13" y="85"/>
                  </a:cubicBezTo>
                  <a:cubicBezTo>
                    <a:pt x="0" y="76"/>
                    <a:pt x="10" y="50"/>
                    <a:pt x="14" y="38"/>
                  </a:cubicBezTo>
                  <a:cubicBezTo>
                    <a:pt x="15" y="35"/>
                    <a:pt x="17" y="31"/>
                    <a:pt x="19" y="28"/>
                  </a:cubicBezTo>
                  <a:cubicBezTo>
                    <a:pt x="20" y="25"/>
                    <a:pt x="21" y="23"/>
                    <a:pt x="23" y="21"/>
                  </a:cubicBezTo>
                  <a:cubicBezTo>
                    <a:pt x="25" y="19"/>
                    <a:pt x="26" y="16"/>
                    <a:pt x="28" y="14"/>
                  </a:cubicBezTo>
                  <a:cubicBezTo>
                    <a:pt x="32" y="10"/>
                    <a:pt x="37" y="5"/>
                    <a:pt x="42" y="1"/>
                  </a:cubicBezTo>
                  <a:cubicBezTo>
                    <a:pt x="47" y="0"/>
                    <a:pt x="49" y="1"/>
                    <a:pt x="52" y="4"/>
                  </a:cubicBezTo>
                  <a:cubicBezTo>
                    <a:pt x="55" y="8"/>
                    <a:pt x="60" y="16"/>
                    <a:pt x="55" y="20"/>
                  </a:cubicBezTo>
                  <a:cubicBezTo>
                    <a:pt x="54" y="31"/>
                    <a:pt x="46" y="34"/>
                    <a:pt x="40" y="39"/>
                  </a:cubicBezTo>
                  <a:cubicBezTo>
                    <a:pt x="40" y="40"/>
                    <a:pt x="40" y="41"/>
                    <a:pt x="40" y="42"/>
                  </a:cubicBezTo>
                  <a:cubicBezTo>
                    <a:pt x="36" y="42"/>
                    <a:pt x="36" y="46"/>
                    <a:pt x="34" y="48"/>
                  </a:cubicBezTo>
                  <a:cubicBezTo>
                    <a:pt x="40" y="45"/>
                    <a:pt x="47" y="39"/>
                    <a:pt x="55" y="35"/>
                  </a:cubicBezTo>
                  <a:cubicBezTo>
                    <a:pt x="59" y="33"/>
                    <a:pt x="62" y="30"/>
                    <a:pt x="67" y="31"/>
                  </a:cubicBezTo>
                  <a:cubicBezTo>
                    <a:pt x="66" y="33"/>
                    <a:pt x="65" y="35"/>
                    <a:pt x="66" y="38"/>
                  </a:cubicBezTo>
                  <a:cubicBezTo>
                    <a:pt x="62" y="42"/>
                    <a:pt x="60" y="48"/>
                    <a:pt x="57" y="53"/>
                  </a:cubicBezTo>
                  <a:cubicBezTo>
                    <a:pt x="57" y="56"/>
                    <a:pt x="61" y="56"/>
                    <a:pt x="63" y="57"/>
                  </a:cubicBezTo>
                  <a:cubicBezTo>
                    <a:pt x="67" y="59"/>
                    <a:pt x="69" y="64"/>
                    <a:pt x="70" y="69"/>
                  </a:cubicBezTo>
                  <a:cubicBezTo>
                    <a:pt x="77" y="65"/>
                    <a:pt x="76" y="55"/>
                    <a:pt x="80" y="49"/>
                  </a:cubicBezTo>
                  <a:cubicBezTo>
                    <a:pt x="83" y="45"/>
                    <a:pt x="87" y="44"/>
                    <a:pt x="90" y="40"/>
                  </a:cubicBezTo>
                  <a:cubicBezTo>
                    <a:pt x="90" y="33"/>
                    <a:pt x="92" y="21"/>
                    <a:pt x="94" y="16"/>
                  </a:cubicBezTo>
                  <a:cubicBezTo>
                    <a:pt x="96" y="12"/>
                    <a:pt x="97" y="10"/>
                    <a:pt x="100" y="8"/>
                  </a:cubicBezTo>
                  <a:cubicBezTo>
                    <a:pt x="101" y="9"/>
                    <a:pt x="104" y="9"/>
                    <a:pt x="104" y="10"/>
                  </a:cubicBezTo>
                  <a:cubicBezTo>
                    <a:pt x="108" y="8"/>
                    <a:pt x="109" y="12"/>
                    <a:pt x="113" y="13"/>
                  </a:cubicBezTo>
                  <a:cubicBezTo>
                    <a:pt x="113" y="15"/>
                    <a:pt x="114" y="15"/>
                    <a:pt x="115" y="17"/>
                  </a:cubicBezTo>
                  <a:cubicBezTo>
                    <a:pt x="115" y="19"/>
                    <a:pt x="114" y="21"/>
                    <a:pt x="115" y="23"/>
                  </a:cubicBezTo>
                  <a:cubicBezTo>
                    <a:pt x="115" y="26"/>
                    <a:pt x="118" y="27"/>
                    <a:pt x="117" y="29"/>
                  </a:cubicBezTo>
                  <a:cubicBezTo>
                    <a:pt x="119" y="29"/>
                    <a:pt x="120" y="30"/>
                    <a:pt x="122" y="30"/>
                  </a:cubicBezTo>
                  <a:cubicBezTo>
                    <a:pt x="124" y="35"/>
                    <a:pt x="125" y="38"/>
                    <a:pt x="125" y="44"/>
                  </a:cubicBezTo>
                  <a:cubicBezTo>
                    <a:pt x="124" y="46"/>
                    <a:pt x="119" y="47"/>
                    <a:pt x="120" y="51"/>
                  </a:cubicBezTo>
                  <a:cubicBezTo>
                    <a:pt x="121" y="52"/>
                    <a:pt x="121" y="50"/>
                    <a:pt x="122" y="50"/>
                  </a:cubicBezTo>
                  <a:cubicBezTo>
                    <a:pt x="123" y="56"/>
                    <a:pt x="127" y="58"/>
                    <a:pt x="131" y="61"/>
                  </a:cubicBezTo>
                  <a:cubicBezTo>
                    <a:pt x="129" y="63"/>
                    <a:pt x="133" y="63"/>
                    <a:pt x="130" y="65"/>
                  </a:cubicBezTo>
                  <a:cubicBezTo>
                    <a:pt x="132" y="68"/>
                    <a:pt x="135" y="69"/>
                    <a:pt x="134" y="75"/>
                  </a:cubicBezTo>
                  <a:cubicBezTo>
                    <a:pt x="132" y="77"/>
                    <a:pt x="129" y="78"/>
                    <a:pt x="128" y="81"/>
                  </a:cubicBezTo>
                  <a:cubicBezTo>
                    <a:pt x="124" y="82"/>
                    <a:pt x="122" y="84"/>
                    <a:pt x="119" y="85"/>
                  </a:cubicBezTo>
                  <a:cubicBezTo>
                    <a:pt x="116" y="86"/>
                    <a:pt x="113" y="87"/>
                    <a:pt x="110" y="88"/>
                  </a:cubicBezTo>
                  <a:cubicBezTo>
                    <a:pt x="110" y="92"/>
                    <a:pt x="109" y="95"/>
                    <a:pt x="110" y="99"/>
                  </a:cubicBezTo>
                  <a:cubicBezTo>
                    <a:pt x="110" y="99"/>
                    <a:pt x="111" y="106"/>
                    <a:pt x="112" y="108"/>
                  </a:cubicBezTo>
                  <a:cubicBezTo>
                    <a:pt x="113" y="110"/>
                    <a:pt x="114" y="111"/>
                    <a:pt x="115" y="112"/>
                  </a:cubicBezTo>
                  <a:cubicBezTo>
                    <a:pt x="120" y="113"/>
                    <a:pt x="127" y="112"/>
                    <a:pt x="132" y="110"/>
                  </a:cubicBezTo>
                  <a:cubicBezTo>
                    <a:pt x="134" y="110"/>
                    <a:pt x="135" y="109"/>
                    <a:pt x="136" y="108"/>
                  </a:cubicBezTo>
                  <a:cubicBezTo>
                    <a:pt x="141" y="106"/>
                    <a:pt x="143" y="106"/>
                    <a:pt x="144" y="100"/>
                  </a:cubicBezTo>
                  <a:cubicBezTo>
                    <a:pt x="146" y="88"/>
                    <a:pt x="142" y="74"/>
                    <a:pt x="141" y="63"/>
                  </a:cubicBezTo>
                  <a:cubicBezTo>
                    <a:pt x="143" y="64"/>
                    <a:pt x="143" y="67"/>
                    <a:pt x="144" y="69"/>
                  </a:cubicBezTo>
                  <a:cubicBezTo>
                    <a:pt x="144" y="70"/>
                    <a:pt x="145" y="70"/>
                    <a:pt x="145" y="71"/>
                  </a:cubicBezTo>
                  <a:cubicBezTo>
                    <a:pt x="146" y="64"/>
                    <a:pt x="143" y="57"/>
                    <a:pt x="142" y="49"/>
                  </a:cubicBezTo>
                  <a:cubicBezTo>
                    <a:pt x="145" y="54"/>
                    <a:pt x="146" y="61"/>
                    <a:pt x="148" y="66"/>
                  </a:cubicBezTo>
                  <a:close/>
                  <a:moveTo>
                    <a:pt x="110" y="67"/>
                  </a:moveTo>
                  <a:cubicBezTo>
                    <a:pt x="112" y="66"/>
                    <a:pt x="115" y="63"/>
                    <a:pt x="117" y="65"/>
                  </a:cubicBezTo>
                  <a:cubicBezTo>
                    <a:pt x="122" y="63"/>
                    <a:pt x="119" y="55"/>
                    <a:pt x="119" y="50"/>
                  </a:cubicBezTo>
                  <a:cubicBezTo>
                    <a:pt x="119" y="50"/>
                    <a:pt x="119" y="50"/>
                    <a:pt x="118" y="50"/>
                  </a:cubicBezTo>
                  <a:cubicBezTo>
                    <a:pt x="116" y="55"/>
                    <a:pt x="109" y="59"/>
                    <a:pt x="110" y="67"/>
                  </a:cubicBezTo>
                  <a:close/>
                  <a:moveTo>
                    <a:pt x="43" y="83"/>
                  </a:moveTo>
                  <a:cubicBezTo>
                    <a:pt x="47" y="82"/>
                    <a:pt x="49" y="80"/>
                    <a:pt x="53" y="79"/>
                  </a:cubicBezTo>
                  <a:cubicBezTo>
                    <a:pt x="54" y="77"/>
                    <a:pt x="54" y="75"/>
                    <a:pt x="53" y="73"/>
                  </a:cubicBezTo>
                  <a:cubicBezTo>
                    <a:pt x="50" y="77"/>
                    <a:pt x="46" y="79"/>
                    <a:pt x="43" y="83"/>
                  </a:cubicBezTo>
                  <a:close/>
                  <a:moveTo>
                    <a:pt x="27" y="77"/>
                  </a:moveTo>
                  <a:cubicBezTo>
                    <a:pt x="28" y="77"/>
                    <a:pt x="29" y="75"/>
                    <a:pt x="28" y="74"/>
                  </a:cubicBezTo>
                  <a:cubicBezTo>
                    <a:pt x="27" y="75"/>
                    <a:pt x="27" y="76"/>
                    <a:pt x="27" y="77"/>
                  </a:cubicBezTo>
                  <a:close/>
                  <a:moveTo>
                    <a:pt x="36" y="103"/>
                  </a:moveTo>
                  <a:cubicBezTo>
                    <a:pt x="36" y="105"/>
                    <a:pt x="36" y="107"/>
                    <a:pt x="37" y="108"/>
                  </a:cubicBezTo>
                  <a:cubicBezTo>
                    <a:pt x="40" y="103"/>
                    <a:pt x="44" y="99"/>
                    <a:pt x="47" y="93"/>
                  </a:cubicBezTo>
                  <a:cubicBezTo>
                    <a:pt x="47" y="93"/>
                    <a:pt x="47" y="93"/>
                    <a:pt x="46" y="93"/>
                  </a:cubicBezTo>
                  <a:cubicBezTo>
                    <a:pt x="43" y="96"/>
                    <a:pt x="40" y="99"/>
                    <a:pt x="36" y="103"/>
                  </a:cubicBezTo>
                  <a:close/>
                  <a:moveTo>
                    <a:pt x="43" y="121"/>
                  </a:moveTo>
                  <a:cubicBezTo>
                    <a:pt x="47" y="123"/>
                    <a:pt x="50" y="126"/>
                    <a:pt x="54" y="128"/>
                  </a:cubicBezTo>
                  <a:cubicBezTo>
                    <a:pt x="55" y="120"/>
                    <a:pt x="56" y="113"/>
                    <a:pt x="54" y="107"/>
                  </a:cubicBezTo>
                  <a:cubicBezTo>
                    <a:pt x="50" y="111"/>
                    <a:pt x="47" y="117"/>
                    <a:pt x="43" y="1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24"/>
            <p:cNvSpPr>
              <a:spLocks noEditPoints="1"/>
            </p:cNvSpPr>
            <p:nvPr/>
          </p:nvSpPr>
          <p:spPr bwMode="auto">
            <a:xfrm>
              <a:off x="279" y="2305"/>
              <a:ext cx="360" cy="387"/>
            </a:xfrm>
            <a:custGeom>
              <a:avLst/>
              <a:gdLst>
                <a:gd name="T0" fmla="*/ 0 w 152"/>
                <a:gd name="T1" fmla="*/ 126 h 162"/>
                <a:gd name="T2" fmla="*/ 7 w 152"/>
                <a:gd name="T3" fmla="*/ 130 h 162"/>
                <a:gd name="T4" fmla="*/ 29 w 152"/>
                <a:gd name="T5" fmla="*/ 124 h 162"/>
                <a:gd name="T6" fmla="*/ 49 w 152"/>
                <a:gd name="T7" fmla="*/ 158 h 162"/>
                <a:gd name="T8" fmla="*/ 48 w 152"/>
                <a:gd name="T9" fmla="*/ 103 h 162"/>
                <a:gd name="T10" fmla="*/ 55 w 152"/>
                <a:gd name="T11" fmla="*/ 73 h 162"/>
                <a:gd name="T12" fmla="*/ 51 w 152"/>
                <a:gd name="T13" fmla="*/ 58 h 162"/>
                <a:gd name="T14" fmla="*/ 52 w 152"/>
                <a:gd name="T15" fmla="*/ 30 h 162"/>
                <a:gd name="T16" fmla="*/ 29 w 152"/>
                <a:gd name="T17" fmla="*/ 42 h 162"/>
                <a:gd name="T18" fmla="*/ 12 w 152"/>
                <a:gd name="T19" fmla="*/ 67 h 162"/>
                <a:gd name="T20" fmla="*/ 21 w 152"/>
                <a:gd name="T21" fmla="*/ 78 h 162"/>
                <a:gd name="T22" fmla="*/ 28 w 152"/>
                <a:gd name="T23" fmla="*/ 81 h 162"/>
                <a:gd name="T24" fmla="*/ 39 w 152"/>
                <a:gd name="T25" fmla="*/ 71 h 162"/>
                <a:gd name="T26" fmla="*/ 20 w 152"/>
                <a:gd name="T27" fmla="*/ 100 h 162"/>
                <a:gd name="T28" fmla="*/ 0 w 152"/>
                <a:gd name="T29" fmla="*/ 123 h 162"/>
                <a:gd name="T30" fmla="*/ 58 w 152"/>
                <a:gd name="T31" fmla="*/ 117 h 162"/>
                <a:gd name="T32" fmla="*/ 72 w 152"/>
                <a:gd name="T33" fmla="*/ 126 h 162"/>
                <a:gd name="T34" fmla="*/ 52 w 152"/>
                <a:gd name="T35" fmla="*/ 150 h 162"/>
                <a:gd name="T36" fmla="*/ 59 w 152"/>
                <a:gd name="T37" fmla="*/ 158 h 162"/>
                <a:gd name="T38" fmla="*/ 65 w 152"/>
                <a:gd name="T39" fmla="*/ 159 h 162"/>
                <a:gd name="T40" fmla="*/ 82 w 152"/>
                <a:gd name="T41" fmla="*/ 143 h 162"/>
                <a:gd name="T42" fmla="*/ 98 w 152"/>
                <a:gd name="T43" fmla="*/ 155 h 162"/>
                <a:gd name="T44" fmla="*/ 140 w 152"/>
                <a:gd name="T45" fmla="*/ 151 h 162"/>
                <a:gd name="T46" fmla="*/ 120 w 152"/>
                <a:gd name="T47" fmla="*/ 121 h 162"/>
                <a:gd name="T48" fmla="*/ 143 w 152"/>
                <a:gd name="T49" fmla="*/ 117 h 162"/>
                <a:gd name="T50" fmla="*/ 140 w 152"/>
                <a:gd name="T51" fmla="*/ 100 h 162"/>
                <a:gd name="T52" fmla="*/ 112 w 152"/>
                <a:gd name="T53" fmla="*/ 106 h 162"/>
                <a:gd name="T54" fmla="*/ 118 w 152"/>
                <a:gd name="T55" fmla="*/ 92 h 162"/>
                <a:gd name="T56" fmla="*/ 128 w 152"/>
                <a:gd name="T57" fmla="*/ 74 h 162"/>
                <a:gd name="T58" fmla="*/ 120 w 152"/>
                <a:gd name="T59" fmla="*/ 52 h 162"/>
                <a:gd name="T60" fmla="*/ 106 w 152"/>
                <a:gd name="T61" fmla="*/ 54 h 162"/>
                <a:gd name="T62" fmla="*/ 107 w 152"/>
                <a:gd name="T63" fmla="*/ 43 h 162"/>
                <a:gd name="T64" fmla="*/ 116 w 152"/>
                <a:gd name="T65" fmla="*/ 39 h 162"/>
                <a:gd name="T66" fmla="*/ 110 w 152"/>
                <a:gd name="T67" fmla="*/ 24 h 162"/>
                <a:gd name="T68" fmla="*/ 100 w 152"/>
                <a:gd name="T69" fmla="*/ 10 h 162"/>
                <a:gd name="T70" fmla="*/ 87 w 152"/>
                <a:gd name="T71" fmla="*/ 14 h 162"/>
                <a:gd name="T72" fmla="*/ 83 w 152"/>
                <a:gd name="T73" fmla="*/ 31 h 162"/>
                <a:gd name="T74" fmla="*/ 71 w 152"/>
                <a:gd name="T75" fmla="*/ 49 h 162"/>
                <a:gd name="T76" fmla="*/ 67 w 152"/>
                <a:gd name="T77" fmla="*/ 68 h 162"/>
                <a:gd name="T78" fmla="*/ 69 w 152"/>
                <a:gd name="T79" fmla="*/ 96 h 162"/>
                <a:gd name="T80" fmla="*/ 62 w 152"/>
                <a:gd name="T81" fmla="*/ 116 h 162"/>
                <a:gd name="T82" fmla="*/ 107 w 152"/>
                <a:gd name="T83" fmla="*/ 72 h 162"/>
                <a:gd name="T84" fmla="*/ 88 w 152"/>
                <a:gd name="T85" fmla="*/ 73 h 162"/>
                <a:gd name="T86" fmla="*/ 96 w 152"/>
                <a:gd name="T87" fmla="*/ 70 h 162"/>
                <a:gd name="T88" fmla="*/ 96 w 152"/>
                <a:gd name="T89" fmla="*/ 125 h 162"/>
                <a:gd name="T90" fmla="*/ 111 w 152"/>
                <a:gd name="T91" fmla="*/ 140 h 162"/>
                <a:gd name="T92" fmla="*/ 113 w 152"/>
                <a:gd name="T93" fmla="*/ 129 h 162"/>
                <a:gd name="T94" fmla="*/ 96 w 152"/>
                <a:gd name="T95" fmla="*/ 125 h 162"/>
                <a:gd name="T96" fmla="*/ 77 w 152"/>
                <a:gd name="T97" fmla="*/ 79 h 162"/>
                <a:gd name="T98" fmla="*/ 81 w 152"/>
                <a:gd name="T99" fmla="*/ 83 h 162"/>
                <a:gd name="T100" fmla="*/ 72 w 152"/>
                <a:gd name="T101" fmla="*/ 7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2" h="162">
                  <a:moveTo>
                    <a:pt x="0" y="123"/>
                  </a:moveTo>
                  <a:cubicBezTo>
                    <a:pt x="0" y="124"/>
                    <a:pt x="0" y="125"/>
                    <a:pt x="0" y="126"/>
                  </a:cubicBezTo>
                  <a:moveTo>
                    <a:pt x="0" y="126"/>
                  </a:moveTo>
                  <a:cubicBezTo>
                    <a:pt x="1" y="129"/>
                    <a:pt x="5" y="128"/>
                    <a:pt x="7" y="130"/>
                  </a:cubicBezTo>
                  <a:cubicBezTo>
                    <a:pt x="9" y="131"/>
                    <a:pt x="8" y="133"/>
                    <a:pt x="10" y="134"/>
                  </a:cubicBezTo>
                  <a:cubicBezTo>
                    <a:pt x="18" y="139"/>
                    <a:pt x="24" y="126"/>
                    <a:pt x="29" y="124"/>
                  </a:cubicBezTo>
                  <a:cubicBezTo>
                    <a:pt x="30" y="132"/>
                    <a:pt x="30" y="156"/>
                    <a:pt x="37" y="160"/>
                  </a:cubicBezTo>
                  <a:cubicBezTo>
                    <a:pt x="40" y="162"/>
                    <a:pt x="47" y="160"/>
                    <a:pt x="49" y="158"/>
                  </a:cubicBezTo>
                  <a:cubicBezTo>
                    <a:pt x="54" y="155"/>
                    <a:pt x="50" y="146"/>
                    <a:pt x="50" y="140"/>
                  </a:cubicBezTo>
                  <a:cubicBezTo>
                    <a:pt x="49" y="128"/>
                    <a:pt x="49" y="116"/>
                    <a:pt x="48" y="103"/>
                  </a:cubicBezTo>
                  <a:cubicBezTo>
                    <a:pt x="48" y="95"/>
                    <a:pt x="50" y="92"/>
                    <a:pt x="52" y="88"/>
                  </a:cubicBezTo>
                  <a:cubicBezTo>
                    <a:pt x="54" y="84"/>
                    <a:pt x="55" y="79"/>
                    <a:pt x="55" y="73"/>
                  </a:cubicBezTo>
                  <a:cubicBezTo>
                    <a:pt x="55" y="71"/>
                    <a:pt x="54" y="67"/>
                    <a:pt x="53" y="64"/>
                  </a:cubicBezTo>
                  <a:cubicBezTo>
                    <a:pt x="53" y="62"/>
                    <a:pt x="50" y="59"/>
                    <a:pt x="51" y="58"/>
                  </a:cubicBezTo>
                  <a:cubicBezTo>
                    <a:pt x="51" y="56"/>
                    <a:pt x="54" y="56"/>
                    <a:pt x="55" y="54"/>
                  </a:cubicBezTo>
                  <a:cubicBezTo>
                    <a:pt x="59" y="48"/>
                    <a:pt x="57" y="36"/>
                    <a:pt x="52" y="30"/>
                  </a:cubicBezTo>
                  <a:cubicBezTo>
                    <a:pt x="50" y="27"/>
                    <a:pt x="45" y="24"/>
                    <a:pt x="40" y="28"/>
                  </a:cubicBezTo>
                  <a:cubicBezTo>
                    <a:pt x="36" y="31"/>
                    <a:pt x="33" y="37"/>
                    <a:pt x="29" y="42"/>
                  </a:cubicBezTo>
                  <a:cubicBezTo>
                    <a:pt x="27" y="45"/>
                    <a:pt x="25" y="47"/>
                    <a:pt x="23" y="50"/>
                  </a:cubicBezTo>
                  <a:cubicBezTo>
                    <a:pt x="19" y="56"/>
                    <a:pt x="14" y="62"/>
                    <a:pt x="12" y="67"/>
                  </a:cubicBezTo>
                  <a:cubicBezTo>
                    <a:pt x="10" y="74"/>
                    <a:pt x="14" y="72"/>
                    <a:pt x="18" y="74"/>
                  </a:cubicBezTo>
                  <a:cubicBezTo>
                    <a:pt x="19" y="75"/>
                    <a:pt x="20" y="77"/>
                    <a:pt x="21" y="78"/>
                  </a:cubicBezTo>
                  <a:cubicBezTo>
                    <a:pt x="22" y="78"/>
                    <a:pt x="23" y="78"/>
                    <a:pt x="25" y="78"/>
                  </a:cubicBezTo>
                  <a:cubicBezTo>
                    <a:pt x="26" y="79"/>
                    <a:pt x="26" y="81"/>
                    <a:pt x="28" y="81"/>
                  </a:cubicBezTo>
                  <a:cubicBezTo>
                    <a:pt x="28" y="81"/>
                    <a:pt x="32" y="79"/>
                    <a:pt x="33" y="79"/>
                  </a:cubicBezTo>
                  <a:cubicBezTo>
                    <a:pt x="36" y="77"/>
                    <a:pt x="37" y="73"/>
                    <a:pt x="39" y="71"/>
                  </a:cubicBezTo>
                  <a:cubicBezTo>
                    <a:pt x="35" y="79"/>
                    <a:pt x="31" y="87"/>
                    <a:pt x="25" y="94"/>
                  </a:cubicBezTo>
                  <a:cubicBezTo>
                    <a:pt x="24" y="96"/>
                    <a:pt x="21" y="98"/>
                    <a:pt x="20" y="100"/>
                  </a:cubicBezTo>
                  <a:cubicBezTo>
                    <a:pt x="19" y="101"/>
                    <a:pt x="19" y="103"/>
                    <a:pt x="18" y="104"/>
                  </a:cubicBezTo>
                  <a:cubicBezTo>
                    <a:pt x="13" y="110"/>
                    <a:pt x="4" y="114"/>
                    <a:pt x="0" y="123"/>
                  </a:cubicBezTo>
                  <a:moveTo>
                    <a:pt x="62" y="116"/>
                  </a:moveTo>
                  <a:cubicBezTo>
                    <a:pt x="61" y="116"/>
                    <a:pt x="59" y="116"/>
                    <a:pt x="58" y="117"/>
                  </a:cubicBezTo>
                  <a:cubicBezTo>
                    <a:pt x="56" y="119"/>
                    <a:pt x="54" y="124"/>
                    <a:pt x="56" y="127"/>
                  </a:cubicBezTo>
                  <a:cubicBezTo>
                    <a:pt x="60" y="132"/>
                    <a:pt x="67" y="125"/>
                    <a:pt x="72" y="126"/>
                  </a:cubicBezTo>
                  <a:cubicBezTo>
                    <a:pt x="68" y="131"/>
                    <a:pt x="63" y="136"/>
                    <a:pt x="59" y="141"/>
                  </a:cubicBezTo>
                  <a:cubicBezTo>
                    <a:pt x="56" y="144"/>
                    <a:pt x="52" y="147"/>
                    <a:pt x="52" y="150"/>
                  </a:cubicBezTo>
                  <a:cubicBezTo>
                    <a:pt x="52" y="152"/>
                    <a:pt x="54" y="158"/>
                    <a:pt x="54" y="158"/>
                  </a:cubicBezTo>
                  <a:cubicBezTo>
                    <a:pt x="55" y="159"/>
                    <a:pt x="57" y="158"/>
                    <a:pt x="59" y="158"/>
                  </a:cubicBezTo>
                  <a:cubicBezTo>
                    <a:pt x="61" y="158"/>
                    <a:pt x="60" y="159"/>
                    <a:pt x="62" y="159"/>
                  </a:cubicBezTo>
                  <a:cubicBezTo>
                    <a:pt x="63" y="159"/>
                    <a:pt x="64" y="159"/>
                    <a:pt x="65" y="159"/>
                  </a:cubicBezTo>
                  <a:cubicBezTo>
                    <a:pt x="68" y="158"/>
                    <a:pt x="76" y="149"/>
                    <a:pt x="78" y="147"/>
                  </a:cubicBezTo>
                  <a:cubicBezTo>
                    <a:pt x="80" y="145"/>
                    <a:pt x="80" y="143"/>
                    <a:pt x="82" y="143"/>
                  </a:cubicBezTo>
                  <a:cubicBezTo>
                    <a:pt x="83" y="143"/>
                    <a:pt x="85" y="147"/>
                    <a:pt x="87" y="148"/>
                  </a:cubicBezTo>
                  <a:cubicBezTo>
                    <a:pt x="89" y="150"/>
                    <a:pt x="94" y="153"/>
                    <a:pt x="98" y="155"/>
                  </a:cubicBezTo>
                  <a:cubicBezTo>
                    <a:pt x="108" y="159"/>
                    <a:pt x="124" y="162"/>
                    <a:pt x="135" y="156"/>
                  </a:cubicBezTo>
                  <a:cubicBezTo>
                    <a:pt x="136" y="155"/>
                    <a:pt x="139" y="152"/>
                    <a:pt x="140" y="151"/>
                  </a:cubicBezTo>
                  <a:cubicBezTo>
                    <a:pt x="144" y="143"/>
                    <a:pt x="138" y="138"/>
                    <a:pt x="135" y="134"/>
                  </a:cubicBezTo>
                  <a:cubicBezTo>
                    <a:pt x="130" y="128"/>
                    <a:pt x="126" y="124"/>
                    <a:pt x="120" y="121"/>
                  </a:cubicBezTo>
                  <a:cubicBezTo>
                    <a:pt x="121" y="117"/>
                    <a:pt x="121" y="113"/>
                    <a:pt x="124" y="110"/>
                  </a:cubicBezTo>
                  <a:cubicBezTo>
                    <a:pt x="133" y="104"/>
                    <a:pt x="137" y="116"/>
                    <a:pt x="143" y="117"/>
                  </a:cubicBezTo>
                  <a:cubicBezTo>
                    <a:pt x="148" y="117"/>
                    <a:pt x="152" y="112"/>
                    <a:pt x="151" y="108"/>
                  </a:cubicBezTo>
                  <a:cubicBezTo>
                    <a:pt x="150" y="103"/>
                    <a:pt x="145" y="100"/>
                    <a:pt x="140" y="100"/>
                  </a:cubicBezTo>
                  <a:cubicBezTo>
                    <a:pt x="135" y="99"/>
                    <a:pt x="130" y="103"/>
                    <a:pt x="126" y="104"/>
                  </a:cubicBezTo>
                  <a:cubicBezTo>
                    <a:pt x="122" y="105"/>
                    <a:pt x="116" y="104"/>
                    <a:pt x="112" y="106"/>
                  </a:cubicBezTo>
                  <a:cubicBezTo>
                    <a:pt x="113" y="102"/>
                    <a:pt x="117" y="101"/>
                    <a:pt x="118" y="97"/>
                  </a:cubicBezTo>
                  <a:cubicBezTo>
                    <a:pt x="119" y="95"/>
                    <a:pt x="118" y="94"/>
                    <a:pt x="118" y="92"/>
                  </a:cubicBezTo>
                  <a:cubicBezTo>
                    <a:pt x="119" y="89"/>
                    <a:pt x="122" y="87"/>
                    <a:pt x="124" y="85"/>
                  </a:cubicBezTo>
                  <a:cubicBezTo>
                    <a:pt x="125" y="83"/>
                    <a:pt x="126" y="78"/>
                    <a:pt x="128" y="74"/>
                  </a:cubicBezTo>
                  <a:cubicBezTo>
                    <a:pt x="130" y="70"/>
                    <a:pt x="133" y="66"/>
                    <a:pt x="133" y="61"/>
                  </a:cubicBezTo>
                  <a:cubicBezTo>
                    <a:pt x="132" y="58"/>
                    <a:pt x="124" y="52"/>
                    <a:pt x="120" y="52"/>
                  </a:cubicBezTo>
                  <a:cubicBezTo>
                    <a:pt x="119" y="52"/>
                    <a:pt x="118" y="53"/>
                    <a:pt x="117" y="53"/>
                  </a:cubicBezTo>
                  <a:cubicBezTo>
                    <a:pt x="114" y="54"/>
                    <a:pt x="108" y="55"/>
                    <a:pt x="106" y="54"/>
                  </a:cubicBezTo>
                  <a:cubicBezTo>
                    <a:pt x="104" y="54"/>
                    <a:pt x="102" y="48"/>
                    <a:pt x="102" y="48"/>
                  </a:cubicBezTo>
                  <a:cubicBezTo>
                    <a:pt x="102" y="46"/>
                    <a:pt x="104" y="44"/>
                    <a:pt x="107" y="43"/>
                  </a:cubicBezTo>
                  <a:cubicBezTo>
                    <a:pt x="108" y="43"/>
                    <a:pt x="110" y="43"/>
                    <a:pt x="111" y="43"/>
                  </a:cubicBezTo>
                  <a:cubicBezTo>
                    <a:pt x="113" y="42"/>
                    <a:pt x="116" y="40"/>
                    <a:pt x="116" y="39"/>
                  </a:cubicBezTo>
                  <a:cubicBezTo>
                    <a:pt x="117" y="39"/>
                    <a:pt x="116" y="37"/>
                    <a:pt x="116" y="36"/>
                  </a:cubicBezTo>
                  <a:cubicBezTo>
                    <a:pt x="116" y="28"/>
                    <a:pt x="114" y="25"/>
                    <a:pt x="110" y="24"/>
                  </a:cubicBezTo>
                  <a:cubicBezTo>
                    <a:pt x="107" y="23"/>
                    <a:pt x="102" y="24"/>
                    <a:pt x="101" y="23"/>
                  </a:cubicBezTo>
                  <a:cubicBezTo>
                    <a:pt x="100" y="22"/>
                    <a:pt x="100" y="11"/>
                    <a:pt x="100" y="10"/>
                  </a:cubicBezTo>
                  <a:cubicBezTo>
                    <a:pt x="98" y="4"/>
                    <a:pt x="83" y="0"/>
                    <a:pt x="84" y="9"/>
                  </a:cubicBezTo>
                  <a:cubicBezTo>
                    <a:pt x="84" y="11"/>
                    <a:pt x="87" y="12"/>
                    <a:pt x="87" y="14"/>
                  </a:cubicBezTo>
                  <a:cubicBezTo>
                    <a:pt x="87" y="16"/>
                    <a:pt x="85" y="18"/>
                    <a:pt x="85" y="20"/>
                  </a:cubicBezTo>
                  <a:cubicBezTo>
                    <a:pt x="84" y="25"/>
                    <a:pt x="84" y="30"/>
                    <a:pt x="83" y="31"/>
                  </a:cubicBezTo>
                  <a:cubicBezTo>
                    <a:pt x="81" y="33"/>
                    <a:pt x="72" y="37"/>
                    <a:pt x="69" y="40"/>
                  </a:cubicBezTo>
                  <a:cubicBezTo>
                    <a:pt x="67" y="43"/>
                    <a:pt x="69" y="47"/>
                    <a:pt x="71" y="49"/>
                  </a:cubicBezTo>
                  <a:cubicBezTo>
                    <a:pt x="74" y="51"/>
                    <a:pt x="81" y="51"/>
                    <a:pt x="80" y="57"/>
                  </a:cubicBezTo>
                  <a:cubicBezTo>
                    <a:pt x="79" y="61"/>
                    <a:pt x="70" y="65"/>
                    <a:pt x="67" y="68"/>
                  </a:cubicBezTo>
                  <a:cubicBezTo>
                    <a:pt x="64" y="70"/>
                    <a:pt x="61" y="74"/>
                    <a:pt x="61" y="77"/>
                  </a:cubicBezTo>
                  <a:cubicBezTo>
                    <a:pt x="60" y="86"/>
                    <a:pt x="66" y="92"/>
                    <a:pt x="69" y="96"/>
                  </a:cubicBezTo>
                  <a:cubicBezTo>
                    <a:pt x="71" y="101"/>
                    <a:pt x="72" y="106"/>
                    <a:pt x="80" y="102"/>
                  </a:cubicBezTo>
                  <a:cubicBezTo>
                    <a:pt x="77" y="105"/>
                    <a:pt x="68" y="113"/>
                    <a:pt x="62" y="116"/>
                  </a:cubicBezTo>
                  <a:close/>
                  <a:moveTo>
                    <a:pt x="114" y="64"/>
                  </a:moveTo>
                  <a:cubicBezTo>
                    <a:pt x="111" y="62"/>
                    <a:pt x="106" y="68"/>
                    <a:pt x="107" y="72"/>
                  </a:cubicBezTo>
                  <a:cubicBezTo>
                    <a:pt x="113" y="73"/>
                    <a:pt x="112" y="67"/>
                    <a:pt x="114" y="64"/>
                  </a:cubicBezTo>
                  <a:close/>
                  <a:moveTo>
                    <a:pt x="88" y="73"/>
                  </a:moveTo>
                  <a:cubicBezTo>
                    <a:pt x="87" y="75"/>
                    <a:pt x="90" y="79"/>
                    <a:pt x="89" y="80"/>
                  </a:cubicBezTo>
                  <a:cubicBezTo>
                    <a:pt x="94" y="80"/>
                    <a:pt x="96" y="76"/>
                    <a:pt x="96" y="70"/>
                  </a:cubicBezTo>
                  <a:cubicBezTo>
                    <a:pt x="93" y="71"/>
                    <a:pt x="88" y="71"/>
                    <a:pt x="88" y="73"/>
                  </a:cubicBezTo>
                  <a:close/>
                  <a:moveTo>
                    <a:pt x="96" y="125"/>
                  </a:moveTo>
                  <a:cubicBezTo>
                    <a:pt x="95" y="126"/>
                    <a:pt x="92" y="128"/>
                    <a:pt x="92" y="129"/>
                  </a:cubicBezTo>
                  <a:cubicBezTo>
                    <a:pt x="93" y="133"/>
                    <a:pt x="106" y="139"/>
                    <a:pt x="111" y="140"/>
                  </a:cubicBezTo>
                  <a:cubicBezTo>
                    <a:pt x="113" y="140"/>
                    <a:pt x="118" y="141"/>
                    <a:pt x="120" y="141"/>
                  </a:cubicBezTo>
                  <a:cubicBezTo>
                    <a:pt x="127" y="140"/>
                    <a:pt x="116" y="132"/>
                    <a:pt x="113" y="129"/>
                  </a:cubicBezTo>
                  <a:cubicBezTo>
                    <a:pt x="110" y="126"/>
                    <a:pt x="105" y="118"/>
                    <a:pt x="101" y="119"/>
                  </a:cubicBezTo>
                  <a:cubicBezTo>
                    <a:pt x="98" y="120"/>
                    <a:pt x="98" y="123"/>
                    <a:pt x="96" y="125"/>
                  </a:cubicBezTo>
                  <a:close/>
                  <a:moveTo>
                    <a:pt x="72" y="77"/>
                  </a:moveTo>
                  <a:cubicBezTo>
                    <a:pt x="72" y="77"/>
                    <a:pt x="76" y="79"/>
                    <a:pt x="77" y="79"/>
                  </a:cubicBezTo>
                  <a:cubicBezTo>
                    <a:pt x="78" y="79"/>
                    <a:pt x="79" y="78"/>
                    <a:pt x="80" y="79"/>
                  </a:cubicBezTo>
                  <a:cubicBezTo>
                    <a:pt x="81" y="81"/>
                    <a:pt x="81" y="82"/>
                    <a:pt x="81" y="83"/>
                  </a:cubicBezTo>
                  <a:cubicBezTo>
                    <a:pt x="80" y="83"/>
                    <a:pt x="78" y="85"/>
                    <a:pt x="77" y="85"/>
                  </a:cubicBezTo>
                  <a:cubicBezTo>
                    <a:pt x="76" y="84"/>
                    <a:pt x="73" y="80"/>
                    <a:pt x="72" y="79"/>
                  </a:cubicBezTo>
                  <a:cubicBezTo>
                    <a:pt x="72" y="79"/>
                    <a:pt x="71" y="77"/>
                    <a:pt x="72" y="7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25"/>
            <p:cNvSpPr>
              <a:spLocks/>
            </p:cNvSpPr>
            <p:nvPr/>
          </p:nvSpPr>
          <p:spPr bwMode="auto">
            <a:xfrm>
              <a:off x="3623" y="2496"/>
              <a:ext cx="319" cy="105"/>
            </a:xfrm>
            <a:custGeom>
              <a:avLst/>
              <a:gdLst>
                <a:gd name="T0" fmla="*/ 114 w 135"/>
                <a:gd name="T1" fmla="*/ 37 h 44"/>
                <a:gd name="T2" fmla="*/ 110 w 135"/>
                <a:gd name="T3" fmla="*/ 33 h 44"/>
                <a:gd name="T4" fmla="*/ 92 w 135"/>
                <a:gd name="T5" fmla="*/ 32 h 44"/>
                <a:gd name="T6" fmla="*/ 79 w 135"/>
                <a:gd name="T7" fmla="*/ 33 h 44"/>
                <a:gd name="T8" fmla="*/ 65 w 135"/>
                <a:gd name="T9" fmla="*/ 34 h 44"/>
                <a:gd name="T10" fmla="*/ 49 w 135"/>
                <a:gd name="T11" fmla="*/ 37 h 44"/>
                <a:gd name="T12" fmla="*/ 45 w 135"/>
                <a:gd name="T13" fmla="*/ 38 h 44"/>
                <a:gd name="T14" fmla="*/ 38 w 135"/>
                <a:gd name="T15" fmla="*/ 40 h 44"/>
                <a:gd name="T16" fmla="*/ 19 w 135"/>
                <a:gd name="T17" fmla="*/ 37 h 44"/>
                <a:gd name="T18" fmla="*/ 13 w 135"/>
                <a:gd name="T19" fmla="*/ 31 h 44"/>
                <a:gd name="T20" fmla="*/ 4 w 135"/>
                <a:gd name="T21" fmla="*/ 12 h 44"/>
                <a:gd name="T22" fmla="*/ 13 w 135"/>
                <a:gd name="T23" fmla="*/ 4 h 44"/>
                <a:gd name="T24" fmla="*/ 19 w 135"/>
                <a:gd name="T25" fmla="*/ 3 h 44"/>
                <a:gd name="T26" fmla="*/ 53 w 135"/>
                <a:gd name="T27" fmla="*/ 1 h 44"/>
                <a:gd name="T28" fmla="*/ 75 w 135"/>
                <a:gd name="T29" fmla="*/ 0 h 44"/>
                <a:gd name="T30" fmla="*/ 106 w 135"/>
                <a:gd name="T31" fmla="*/ 2 h 44"/>
                <a:gd name="T32" fmla="*/ 112 w 135"/>
                <a:gd name="T33" fmla="*/ 3 h 44"/>
                <a:gd name="T34" fmla="*/ 122 w 135"/>
                <a:gd name="T35" fmla="*/ 3 h 44"/>
                <a:gd name="T36" fmla="*/ 130 w 135"/>
                <a:gd name="T37" fmla="*/ 13 h 44"/>
                <a:gd name="T38" fmla="*/ 134 w 135"/>
                <a:gd name="T39" fmla="*/ 31 h 44"/>
                <a:gd name="T40" fmla="*/ 130 w 135"/>
                <a:gd name="T41" fmla="*/ 38 h 44"/>
                <a:gd name="T42" fmla="*/ 127 w 135"/>
                <a:gd name="T43" fmla="*/ 40 h 44"/>
                <a:gd name="T44" fmla="*/ 125 w 135"/>
                <a:gd name="T45" fmla="*/ 43 h 44"/>
                <a:gd name="T46" fmla="*/ 114 w 135"/>
                <a:gd name="T47" fmla="*/ 3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" h="44">
                  <a:moveTo>
                    <a:pt x="114" y="37"/>
                  </a:moveTo>
                  <a:cubicBezTo>
                    <a:pt x="112" y="35"/>
                    <a:pt x="113" y="33"/>
                    <a:pt x="110" y="33"/>
                  </a:cubicBezTo>
                  <a:cubicBezTo>
                    <a:pt x="108" y="32"/>
                    <a:pt x="93" y="32"/>
                    <a:pt x="92" y="32"/>
                  </a:cubicBezTo>
                  <a:cubicBezTo>
                    <a:pt x="88" y="32"/>
                    <a:pt x="84" y="33"/>
                    <a:pt x="79" y="33"/>
                  </a:cubicBezTo>
                  <a:cubicBezTo>
                    <a:pt x="75" y="33"/>
                    <a:pt x="70" y="34"/>
                    <a:pt x="65" y="34"/>
                  </a:cubicBezTo>
                  <a:cubicBezTo>
                    <a:pt x="61" y="35"/>
                    <a:pt x="51" y="37"/>
                    <a:pt x="49" y="37"/>
                  </a:cubicBezTo>
                  <a:cubicBezTo>
                    <a:pt x="48" y="37"/>
                    <a:pt x="46" y="37"/>
                    <a:pt x="45" y="38"/>
                  </a:cubicBezTo>
                  <a:cubicBezTo>
                    <a:pt x="42" y="39"/>
                    <a:pt x="41" y="41"/>
                    <a:pt x="38" y="40"/>
                  </a:cubicBezTo>
                  <a:cubicBezTo>
                    <a:pt x="35" y="40"/>
                    <a:pt x="22" y="39"/>
                    <a:pt x="19" y="37"/>
                  </a:cubicBezTo>
                  <a:cubicBezTo>
                    <a:pt x="17" y="35"/>
                    <a:pt x="14" y="33"/>
                    <a:pt x="13" y="31"/>
                  </a:cubicBezTo>
                  <a:cubicBezTo>
                    <a:pt x="8" y="27"/>
                    <a:pt x="0" y="21"/>
                    <a:pt x="4" y="12"/>
                  </a:cubicBezTo>
                  <a:cubicBezTo>
                    <a:pt x="5" y="10"/>
                    <a:pt x="11" y="5"/>
                    <a:pt x="13" y="4"/>
                  </a:cubicBezTo>
                  <a:cubicBezTo>
                    <a:pt x="15" y="4"/>
                    <a:pt x="17" y="4"/>
                    <a:pt x="19" y="3"/>
                  </a:cubicBezTo>
                  <a:cubicBezTo>
                    <a:pt x="30" y="2"/>
                    <a:pt x="41" y="2"/>
                    <a:pt x="53" y="1"/>
                  </a:cubicBezTo>
                  <a:cubicBezTo>
                    <a:pt x="60" y="1"/>
                    <a:pt x="68" y="0"/>
                    <a:pt x="75" y="0"/>
                  </a:cubicBezTo>
                  <a:cubicBezTo>
                    <a:pt x="85" y="0"/>
                    <a:pt x="95" y="1"/>
                    <a:pt x="106" y="2"/>
                  </a:cubicBezTo>
                  <a:cubicBezTo>
                    <a:pt x="108" y="2"/>
                    <a:pt x="110" y="3"/>
                    <a:pt x="112" y="3"/>
                  </a:cubicBezTo>
                  <a:cubicBezTo>
                    <a:pt x="115" y="3"/>
                    <a:pt x="119" y="2"/>
                    <a:pt x="122" y="3"/>
                  </a:cubicBezTo>
                  <a:cubicBezTo>
                    <a:pt x="124" y="3"/>
                    <a:pt x="129" y="11"/>
                    <a:pt x="130" y="13"/>
                  </a:cubicBezTo>
                  <a:cubicBezTo>
                    <a:pt x="133" y="18"/>
                    <a:pt x="135" y="23"/>
                    <a:pt x="134" y="31"/>
                  </a:cubicBezTo>
                  <a:cubicBezTo>
                    <a:pt x="133" y="34"/>
                    <a:pt x="132" y="36"/>
                    <a:pt x="130" y="38"/>
                  </a:cubicBezTo>
                  <a:cubicBezTo>
                    <a:pt x="129" y="40"/>
                    <a:pt x="128" y="40"/>
                    <a:pt x="127" y="40"/>
                  </a:cubicBezTo>
                  <a:cubicBezTo>
                    <a:pt x="126" y="42"/>
                    <a:pt x="126" y="43"/>
                    <a:pt x="125" y="43"/>
                  </a:cubicBezTo>
                  <a:cubicBezTo>
                    <a:pt x="120" y="44"/>
                    <a:pt x="117" y="39"/>
                    <a:pt x="114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26"/>
            <p:cNvSpPr>
              <a:spLocks noEditPoints="1"/>
            </p:cNvSpPr>
            <p:nvPr/>
          </p:nvSpPr>
          <p:spPr bwMode="auto">
            <a:xfrm>
              <a:off x="3201" y="2345"/>
              <a:ext cx="374" cy="364"/>
            </a:xfrm>
            <a:custGeom>
              <a:avLst/>
              <a:gdLst>
                <a:gd name="T0" fmla="*/ 151 w 158"/>
                <a:gd name="T1" fmla="*/ 75 h 152"/>
                <a:gd name="T2" fmla="*/ 137 w 158"/>
                <a:gd name="T3" fmla="*/ 80 h 152"/>
                <a:gd name="T4" fmla="*/ 128 w 158"/>
                <a:gd name="T5" fmla="*/ 76 h 152"/>
                <a:gd name="T6" fmla="*/ 82 w 158"/>
                <a:gd name="T7" fmla="*/ 43 h 152"/>
                <a:gd name="T8" fmla="*/ 69 w 158"/>
                <a:gd name="T9" fmla="*/ 31 h 152"/>
                <a:gd name="T10" fmla="*/ 41 w 158"/>
                <a:gd name="T11" fmla="*/ 71 h 152"/>
                <a:gd name="T12" fmla="*/ 12 w 158"/>
                <a:gd name="T13" fmla="*/ 79 h 152"/>
                <a:gd name="T14" fmla="*/ 0 w 158"/>
                <a:gd name="T15" fmla="*/ 68 h 152"/>
                <a:gd name="T16" fmla="*/ 8 w 158"/>
                <a:gd name="T17" fmla="*/ 61 h 152"/>
                <a:gd name="T18" fmla="*/ 33 w 158"/>
                <a:gd name="T19" fmla="*/ 46 h 152"/>
                <a:gd name="T20" fmla="*/ 66 w 158"/>
                <a:gd name="T21" fmla="*/ 2 h 152"/>
                <a:gd name="T22" fmla="*/ 83 w 158"/>
                <a:gd name="T23" fmla="*/ 4 h 152"/>
                <a:gd name="T24" fmla="*/ 93 w 158"/>
                <a:gd name="T25" fmla="*/ 22 h 152"/>
                <a:gd name="T26" fmla="*/ 105 w 158"/>
                <a:gd name="T27" fmla="*/ 33 h 152"/>
                <a:gd name="T28" fmla="*/ 156 w 158"/>
                <a:gd name="T29" fmla="*/ 76 h 152"/>
                <a:gd name="T30" fmla="*/ 73 w 158"/>
                <a:gd name="T31" fmla="*/ 146 h 152"/>
                <a:gd name="T32" fmla="*/ 93 w 158"/>
                <a:gd name="T33" fmla="*/ 143 h 152"/>
                <a:gd name="T34" fmla="*/ 104 w 158"/>
                <a:gd name="T35" fmla="*/ 117 h 152"/>
                <a:gd name="T36" fmla="*/ 99 w 158"/>
                <a:gd name="T37" fmla="*/ 95 h 152"/>
                <a:gd name="T38" fmla="*/ 82 w 158"/>
                <a:gd name="T39" fmla="*/ 94 h 152"/>
                <a:gd name="T40" fmla="*/ 69 w 158"/>
                <a:gd name="T41" fmla="*/ 96 h 152"/>
                <a:gd name="T42" fmla="*/ 61 w 158"/>
                <a:gd name="T43" fmla="*/ 89 h 152"/>
                <a:gd name="T44" fmla="*/ 78 w 158"/>
                <a:gd name="T45" fmla="*/ 86 h 152"/>
                <a:gd name="T46" fmla="*/ 98 w 158"/>
                <a:gd name="T47" fmla="*/ 77 h 152"/>
                <a:gd name="T48" fmla="*/ 95 w 158"/>
                <a:gd name="T49" fmla="*/ 59 h 152"/>
                <a:gd name="T50" fmla="*/ 71 w 158"/>
                <a:gd name="T51" fmla="*/ 59 h 152"/>
                <a:gd name="T52" fmla="*/ 46 w 158"/>
                <a:gd name="T53" fmla="*/ 64 h 152"/>
                <a:gd name="T54" fmla="*/ 48 w 158"/>
                <a:gd name="T55" fmla="*/ 81 h 152"/>
                <a:gd name="T56" fmla="*/ 31 w 158"/>
                <a:gd name="T57" fmla="*/ 109 h 152"/>
                <a:gd name="T58" fmla="*/ 44 w 158"/>
                <a:gd name="T59" fmla="*/ 143 h 152"/>
                <a:gd name="T60" fmla="*/ 53 w 158"/>
                <a:gd name="T61" fmla="*/ 152 h 152"/>
                <a:gd name="T62" fmla="*/ 84 w 158"/>
                <a:gd name="T63" fmla="*/ 113 h 152"/>
                <a:gd name="T64" fmla="*/ 54 w 158"/>
                <a:gd name="T65" fmla="*/ 124 h 152"/>
                <a:gd name="T66" fmla="*/ 60 w 158"/>
                <a:gd name="T67" fmla="*/ 11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2">
                  <a:moveTo>
                    <a:pt x="156" y="76"/>
                  </a:moveTo>
                  <a:cubicBezTo>
                    <a:pt x="154" y="77"/>
                    <a:pt x="153" y="75"/>
                    <a:pt x="151" y="75"/>
                  </a:cubicBezTo>
                  <a:cubicBezTo>
                    <a:pt x="148" y="77"/>
                    <a:pt x="146" y="81"/>
                    <a:pt x="142" y="82"/>
                  </a:cubicBezTo>
                  <a:cubicBezTo>
                    <a:pt x="141" y="81"/>
                    <a:pt x="139" y="81"/>
                    <a:pt x="137" y="80"/>
                  </a:cubicBezTo>
                  <a:cubicBezTo>
                    <a:pt x="136" y="79"/>
                    <a:pt x="136" y="78"/>
                    <a:pt x="135" y="78"/>
                  </a:cubicBezTo>
                  <a:cubicBezTo>
                    <a:pt x="133" y="77"/>
                    <a:pt x="131" y="77"/>
                    <a:pt x="128" y="76"/>
                  </a:cubicBezTo>
                  <a:cubicBezTo>
                    <a:pt x="124" y="75"/>
                    <a:pt x="116" y="73"/>
                    <a:pt x="113" y="71"/>
                  </a:cubicBezTo>
                  <a:cubicBezTo>
                    <a:pt x="105" y="67"/>
                    <a:pt x="85" y="48"/>
                    <a:pt x="82" y="43"/>
                  </a:cubicBezTo>
                  <a:cubicBezTo>
                    <a:pt x="81" y="42"/>
                    <a:pt x="81" y="41"/>
                    <a:pt x="80" y="40"/>
                  </a:cubicBezTo>
                  <a:cubicBezTo>
                    <a:pt x="77" y="37"/>
                    <a:pt x="73" y="34"/>
                    <a:pt x="69" y="31"/>
                  </a:cubicBezTo>
                  <a:cubicBezTo>
                    <a:pt x="63" y="43"/>
                    <a:pt x="55" y="53"/>
                    <a:pt x="46" y="62"/>
                  </a:cubicBezTo>
                  <a:cubicBezTo>
                    <a:pt x="45" y="64"/>
                    <a:pt x="44" y="69"/>
                    <a:pt x="41" y="71"/>
                  </a:cubicBezTo>
                  <a:cubicBezTo>
                    <a:pt x="39" y="72"/>
                    <a:pt x="36" y="72"/>
                    <a:pt x="33" y="72"/>
                  </a:cubicBezTo>
                  <a:cubicBezTo>
                    <a:pt x="26" y="74"/>
                    <a:pt x="19" y="81"/>
                    <a:pt x="12" y="79"/>
                  </a:cubicBezTo>
                  <a:cubicBezTo>
                    <a:pt x="9" y="79"/>
                    <a:pt x="7" y="76"/>
                    <a:pt x="5" y="73"/>
                  </a:cubicBezTo>
                  <a:cubicBezTo>
                    <a:pt x="3" y="71"/>
                    <a:pt x="1" y="70"/>
                    <a:pt x="0" y="68"/>
                  </a:cubicBezTo>
                  <a:cubicBezTo>
                    <a:pt x="0" y="65"/>
                    <a:pt x="3" y="62"/>
                    <a:pt x="5" y="61"/>
                  </a:cubicBezTo>
                  <a:cubicBezTo>
                    <a:pt x="6" y="61"/>
                    <a:pt x="7" y="60"/>
                    <a:pt x="8" y="61"/>
                  </a:cubicBezTo>
                  <a:cubicBezTo>
                    <a:pt x="12" y="59"/>
                    <a:pt x="15" y="57"/>
                    <a:pt x="19" y="56"/>
                  </a:cubicBezTo>
                  <a:cubicBezTo>
                    <a:pt x="23" y="52"/>
                    <a:pt x="28" y="50"/>
                    <a:pt x="33" y="46"/>
                  </a:cubicBezTo>
                  <a:cubicBezTo>
                    <a:pt x="44" y="38"/>
                    <a:pt x="50" y="24"/>
                    <a:pt x="60" y="15"/>
                  </a:cubicBezTo>
                  <a:cubicBezTo>
                    <a:pt x="62" y="9"/>
                    <a:pt x="62" y="4"/>
                    <a:pt x="66" y="2"/>
                  </a:cubicBezTo>
                  <a:cubicBezTo>
                    <a:pt x="68" y="1"/>
                    <a:pt x="75" y="0"/>
                    <a:pt x="79" y="2"/>
                  </a:cubicBezTo>
                  <a:cubicBezTo>
                    <a:pt x="80" y="2"/>
                    <a:pt x="82" y="3"/>
                    <a:pt x="83" y="4"/>
                  </a:cubicBezTo>
                  <a:cubicBezTo>
                    <a:pt x="85" y="6"/>
                    <a:pt x="84" y="9"/>
                    <a:pt x="85" y="13"/>
                  </a:cubicBezTo>
                  <a:cubicBezTo>
                    <a:pt x="86" y="16"/>
                    <a:pt x="90" y="19"/>
                    <a:pt x="93" y="22"/>
                  </a:cubicBezTo>
                  <a:cubicBezTo>
                    <a:pt x="95" y="24"/>
                    <a:pt x="97" y="25"/>
                    <a:pt x="99" y="27"/>
                  </a:cubicBezTo>
                  <a:cubicBezTo>
                    <a:pt x="101" y="29"/>
                    <a:pt x="103" y="32"/>
                    <a:pt x="105" y="33"/>
                  </a:cubicBezTo>
                  <a:cubicBezTo>
                    <a:pt x="107" y="36"/>
                    <a:pt x="142" y="55"/>
                    <a:pt x="155" y="65"/>
                  </a:cubicBezTo>
                  <a:cubicBezTo>
                    <a:pt x="155" y="69"/>
                    <a:pt x="158" y="72"/>
                    <a:pt x="156" y="76"/>
                  </a:cubicBezTo>
                  <a:close/>
                  <a:moveTo>
                    <a:pt x="58" y="151"/>
                  </a:moveTo>
                  <a:cubicBezTo>
                    <a:pt x="61" y="148"/>
                    <a:pt x="67" y="145"/>
                    <a:pt x="73" y="146"/>
                  </a:cubicBezTo>
                  <a:cubicBezTo>
                    <a:pt x="77" y="146"/>
                    <a:pt x="80" y="150"/>
                    <a:pt x="84" y="150"/>
                  </a:cubicBezTo>
                  <a:cubicBezTo>
                    <a:pt x="88" y="148"/>
                    <a:pt x="91" y="146"/>
                    <a:pt x="93" y="143"/>
                  </a:cubicBezTo>
                  <a:cubicBezTo>
                    <a:pt x="93" y="141"/>
                    <a:pt x="93" y="141"/>
                    <a:pt x="92" y="140"/>
                  </a:cubicBezTo>
                  <a:cubicBezTo>
                    <a:pt x="94" y="138"/>
                    <a:pt x="103" y="124"/>
                    <a:pt x="104" y="117"/>
                  </a:cubicBezTo>
                  <a:cubicBezTo>
                    <a:pt x="108" y="115"/>
                    <a:pt x="110" y="112"/>
                    <a:pt x="108" y="107"/>
                  </a:cubicBezTo>
                  <a:cubicBezTo>
                    <a:pt x="108" y="105"/>
                    <a:pt x="103" y="97"/>
                    <a:pt x="99" y="95"/>
                  </a:cubicBezTo>
                  <a:cubicBezTo>
                    <a:pt x="96" y="94"/>
                    <a:pt x="92" y="92"/>
                    <a:pt x="91" y="92"/>
                  </a:cubicBezTo>
                  <a:cubicBezTo>
                    <a:pt x="88" y="91"/>
                    <a:pt x="85" y="93"/>
                    <a:pt x="82" y="94"/>
                  </a:cubicBezTo>
                  <a:cubicBezTo>
                    <a:pt x="81" y="94"/>
                    <a:pt x="79" y="94"/>
                    <a:pt x="78" y="94"/>
                  </a:cubicBezTo>
                  <a:cubicBezTo>
                    <a:pt x="75" y="94"/>
                    <a:pt x="72" y="96"/>
                    <a:pt x="69" y="96"/>
                  </a:cubicBezTo>
                  <a:cubicBezTo>
                    <a:pt x="62" y="98"/>
                    <a:pt x="55" y="100"/>
                    <a:pt x="48" y="99"/>
                  </a:cubicBezTo>
                  <a:cubicBezTo>
                    <a:pt x="51" y="94"/>
                    <a:pt x="55" y="90"/>
                    <a:pt x="61" y="89"/>
                  </a:cubicBezTo>
                  <a:cubicBezTo>
                    <a:pt x="65" y="89"/>
                    <a:pt x="70" y="91"/>
                    <a:pt x="73" y="89"/>
                  </a:cubicBezTo>
                  <a:cubicBezTo>
                    <a:pt x="76" y="89"/>
                    <a:pt x="77" y="87"/>
                    <a:pt x="78" y="86"/>
                  </a:cubicBezTo>
                  <a:cubicBezTo>
                    <a:pt x="80" y="85"/>
                    <a:pt x="82" y="84"/>
                    <a:pt x="84" y="83"/>
                  </a:cubicBezTo>
                  <a:cubicBezTo>
                    <a:pt x="88" y="80"/>
                    <a:pt x="93" y="79"/>
                    <a:pt x="98" y="77"/>
                  </a:cubicBezTo>
                  <a:cubicBezTo>
                    <a:pt x="100" y="75"/>
                    <a:pt x="100" y="71"/>
                    <a:pt x="100" y="68"/>
                  </a:cubicBezTo>
                  <a:cubicBezTo>
                    <a:pt x="101" y="63"/>
                    <a:pt x="98" y="61"/>
                    <a:pt x="95" y="59"/>
                  </a:cubicBezTo>
                  <a:cubicBezTo>
                    <a:pt x="91" y="59"/>
                    <a:pt x="85" y="57"/>
                    <a:pt x="79" y="58"/>
                  </a:cubicBezTo>
                  <a:cubicBezTo>
                    <a:pt x="76" y="58"/>
                    <a:pt x="74" y="59"/>
                    <a:pt x="71" y="59"/>
                  </a:cubicBezTo>
                  <a:cubicBezTo>
                    <a:pt x="67" y="59"/>
                    <a:pt x="62" y="59"/>
                    <a:pt x="57" y="61"/>
                  </a:cubicBezTo>
                  <a:cubicBezTo>
                    <a:pt x="53" y="62"/>
                    <a:pt x="48" y="63"/>
                    <a:pt x="46" y="64"/>
                  </a:cubicBezTo>
                  <a:cubicBezTo>
                    <a:pt x="43" y="66"/>
                    <a:pt x="41" y="74"/>
                    <a:pt x="44" y="79"/>
                  </a:cubicBezTo>
                  <a:cubicBezTo>
                    <a:pt x="45" y="80"/>
                    <a:pt x="47" y="80"/>
                    <a:pt x="48" y="81"/>
                  </a:cubicBezTo>
                  <a:cubicBezTo>
                    <a:pt x="42" y="86"/>
                    <a:pt x="38" y="93"/>
                    <a:pt x="33" y="99"/>
                  </a:cubicBezTo>
                  <a:cubicBezTo>
                    <a:pt x="33" y="102"/>
                    <a:pt x="31" y="104"/>
                    <a:pt x="31" y="109"/>
                  </a:cubicBezTo>
                  <a:cubicBezTo>
                    <a:pt x="31" y="112"/>
                    <a:pt x="33" y="117"/>
                    <a:pt x="34" y="121"/>
                  </a:cubicBezTo>
                  <a:cubicBezTo>
                    <a:pt x="36" y="129"/>
                    <a:pt x="40" y="137"/>
                    <a:pt x="44" y="143"/>
                  </a:cubicBezTo>
                  <a:cubicBezTo>
                    <a:pt x="45" y="146"/>
                    <a:pt x="46" y="149"/>
                    <a:pt x="48" y="151"/>
                  </a:cubicBezTo>
                  <a:cubicBezTo>
                    <a:pt x="49" y="151"/>
                    <a:pt x="50" y="151"/>
                    <a:pt x="53" y="152"/>
                  </a:cubicBezTo>
                  <a:cubicBezTo>
                    <a:pt x="56" y="152"/>
                    <a:pt x="57" y="152"/>
                    <a:pt x="58" y="151"/>
                  </a:cubicBezTo>
                  <a:close/>
                  <a:moveTo>
                    <a:pt x="84" y="113"/>
                  </a:moveTo>
                  <a:cubicBezTo>
                    <a:pt x="81" y="118"/>
                    <a:pt x="78" y="122"/>
                    <a:pt x="73" y="125"/>
                  </a:cubicBezTo>
                  <a:cubicBezTo>
                    <a:pt x="68" y="123"/>
                    <a:pt x="60" y="126"/>
                    <a:pt x="54" y="124"/>
                  </a:cubicBezTo>
                  <a:cubicBezTo>
                    <a:pt x="54" y="124"/>
                    <a:pt x="54" y="124"/>
                    <a:pt x="54" y="123"/>
                  </a:cubicBezTo>
                  <a:cubicBezTo>
                    <a:pt x="53" y="120"/>
                    <a:pt x="57" y="120"/>
                    <a:pt x="60" y="119"/>
                  </a:cubicBezTo>
                  <a:cubicBezTo>
                    <a:pt x="67" y="117"/>
                    <a:pt x="75" y="114"/>
                    <a:pt x="84" y="1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27"/>
            <p:cNvSpPr>
              <a:spLocks noEditPoints="1"/>
            </p:cNvSpPr>
            <p:nvPr/>
          </p:nvSpPr>
          <p:spPr bwMode="auto">
            <a:xfrm>
              <a:off x="2764" y="2362"/>
              <a:ext cx="383" cy="332"/>
            </a:xfrm>
            <a:custGeom>
              <a:avLst/>
              <a:gdLst>
                <a:gd name="T0" fmla="*/ 63 w 162"/>
                <a:gd name="T1" fmla="*/ 43 h 139"/>
                <a:gd name="T2" fmla="*/ 63 w 162"/>
                <a:gd name="T3" fmla="*/ 61 h 139"/>
                <a:gd name="T4" fmla="*/ 59 w 162"/>
                <a:gd name="T5" fmla="*/ 86 h 139"/>
                <a:gd name="T6" fmla="*/ 58 w 162"/>
                <a:gd name="T7" fmla="*/ 127 h 139"/>
                <a:gd name="T8" fmla="*/ 39 w 162"/>
                <a:gd name="T9" fmla="*/ 127 h 139"/>
                <a:gd name="T10" fmla="*/ 14 w 162"/>
                <a:gd name="T11" fmla="*/ 109 h 139"/>
                <a:gd name="T12" fmla="*/ 6 w 162"/>
                <a:gd name="T13" fmla="*/ 104 h 139"/>
                <a:gd name="T14" fmla="*/ 13 w 162"/>
                <a:gd name="T15" fmla="*/ 88 h 139"/>
                <a:gd name="T16" fmla="*/ 22 w 162"/>
                <a:gd name="T17" fmla="*/ 81 h 139"/>
                <a:gd name="T18" fmla="*/ 28 w 162"/>
                <a:gd name="T19" fmla="*/ 74 h 139"/>
                <a:gd name="T20" fmla="*/ 50 w 162"/>
                <a:gd name="T21" fmla="*/ 48 h 139"/>
                <a:gd name="T22" fmla="*/ 51 w 162"/>
                <a:gd name="T23" fmla="*/ 44 h 139"/>
                <a:gd name="T24" fmla="*/ 35 w 162"/>
                <a:gd name="T25" fmla="*/ 51 h 139"/>
                <a:gd name="T26" fmla="*/ 26 w 162"/>
                <a:gd name="T27" fmla="*/ 36 h 139"/>
                <a:gd name="T28" fmla="*/ 41 w 162"/>
                <a:gd name="T29" fmla="*/ 15 h 139"/>
                <a:gd name="T30" fmla="*/ 62 w 162"/>
                <a:gd name="T31" fmla="*/ 1 h 139"/>
                <a:gd name="T32" fmla="*/ 68 w 162"/>
                <a:gd name="T33" fmla="*/ 25 h 139"/>
                <a:gd name="T34" fmla="*/ 110 w 162"/>
                <a:gd name="T35" fmla="*/ 12 h 139"/>
                <a:gd name="T36" fmla="*/ 101 w 162"/>
                <a:gd name="T37" fmla="*/ 28 h 139"/>
                <a:gd name="T38" fmla="*/ 124 w 162"/>
                <a:gd name="T39" fmla="*/ 31 h 139"/>
                <a:gd name="T40" fmla="*/ 137 w 162"/>
                <a:gd name="T41" fmla="*/ 18 h 139"/>
                <a:gd name="T42" fmla="*/ 110 w 162"/>
                <a:gd name="T43" fmla="*/ 12 h 139"/>
                <a:gd name="T44" fmla="*/ 161 w 162"/>
                <a:gd name="T45" fmla="*/ 51 h 139"/>
                <a:gd name="T46" fmla="*/ 162 w 162"/>
                <a:gd name="T47" fmla="*/ 46 h 139"/>
                <a:gd name="T48" fmla="*/ 148 w 162"/>
                <a:gd name="T49" fmla="*/ 36 h 139"/>
                <a:gd name="T50" fmla="*/ 112 w 162"/>
                <a:gd name="T51" fmla="*/ 42 h 139"/>
                <a:gd name="T52" fmla="*/ 86 w 162"/>
                <a:gd name="T53" fmla="*/ 46 h 139"/>
                <a:gd name="T54" fmla="*/ 73 w 162"/>
                <a:gd name="T55" fmla="*/ 57 h 139"/>
                <a:gd name="T56" fmla="*/ 87 w 162"/>
                <a:gd name="T57" fmla="*/ 72 h 139"/>
                <a:gd name="T58" fmla="*/ 110 w 162"/>
                <a:gd name="T59" fmla="*/ 63 h 139"/>
                <a:gd name="T60" fmla="*/ 114 w 162"/>
                <a:gd name="T61" fmla="*/ 88 h 139"/>
                <a:gd name="T62" fmla="*/ 77 w 162"/>
                <a:gd name="T63" fmla="*/ 109 h 139"/>
                <a:gd name="T64" fmla="*/ 76 w 162"/>
                <a:gd name="T65" fmla="*/ 113 h 139"/>
                <a:gd name="T66" fmla="*/ 96 w 162"/>
                <a:gd name="T67" fmla="*/ 132 h 139"/>
                <a:gd name="T68" fmla="*/ 122 w 162"/>
                <a:gd name="T69" fmla="*/ 138 h 139"/>
                <a:gd name="T70" fmla="*/ 134 w 162"/>
                <a:gd name="T71" fmla="*/ 118 h 139"/>
                <a:gd name="T72" fmla="*/ 135 w 162"/>
                <a:gd name="T73" fmla="*/ 107 h 139"/>
                <a:gd name="T74" fmla="*/ 135 w 162"/>
                <a:gd name="T75" fmla="*/ 73 h 139"/>
                <a:gd name="T76" fmla="*/ 138 w 162"/>
                <a:gd name="T77" fmla="*/ 58 h 139"/>
                <a:gd name="T78" fmla="*/ 155 w 162"/>
                <a:gd name="T79" fmla="*/ 5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2" h="139">
                  <a:moveTo>
                    <a:pt x="59" y="35"/>
                  </a:moveTo>
                  <a:cubicBezTo>
                    <a:pt x="61" y="37"/>
                    <a:pt x="62" y="40"/>
                    <a:pt x="63" y="43"/>
                  </a:cubicBezTo>
                  <a:cubicBezTo>
                    <a:pt x="64" y="44"/>
                    <a:pt x="64" y="45"/>
                    <a:pt x="64" y="47"/>
                  </a:cubicBezTo>
                  <a:cubicBezTo>
                    <a:pt x="63" y="51"/>
                    <a:pt x="65" y="56"/>
                    <a:pt x="63" y="61"/>
                  </a:cubicBezTo>
                  <a:cubicBezTo>
                    <a:pt x="63" y="62"/>
                    <a:pt x="60" y="71"/>
                    <a:pt x="58" y="72"/>
                  </a:cubicBezTo>
                  <a:cubicBezTo>
                    <a:pt x="57" y="76"/>
                    <a:pt x="59" y="81"/>
                    <a:pt x="59" y="86"/>
                  </a:cubicBezTo>
                  <a:cubicBezTo>
                    <a:pt x="59" y="93"/>
                    <a:pt x="56" y="105"/>
                    <a:pt x="56" y="113"/>
                  </a:cubicBezTo>
                  <a:cubicBezTo>
                    <a:pt x="57" y="118"/>
                    <a:pt x="59" y="124"/>
                    <a:pt x="58" y="127"/>
                  </a:cubicBezTo>
                  <a:cubicBezTo>
                    <a:pt x="57" y="131"/>
                    <a:pt x="53" y="131"/>
                    <a:pt x="51" y="133"/>
                  </a:cubicBezTo>
                  <a:cubicBezTo>
                    <a:pt x="45" y="133"/>
                    <a:pt x="42" y="129"/>
                    <a:pt x="39" y="127"/>
                  </a:cubicBezTo>
                  <a:cubicBezTo>
                    <a:pt x="35" y="120"/>
                    <a:pt x="35" y="110"/>
                    <a:pt x="35" y="100"/>
                  </a:cubicBezTo>
                  <a:cubicBezTo>
                    <a:pt x="28" y="103"/>
                    <a:pt x="22" y="107"/>
                    <a:pt x="14" y="109"/>
                  </a:cubicBezTo>
                  <a:cubicBezTo>
                    <a:pt x="13" y="109"/>
                    <a:pt x="12" y="108"/>
                    <a:pt x="11" y="107"/>
                  </a:cubicBezTo>
                  <a:cubicBezTo>
                    <a:pt x="10" y="107"/>
                    <a:pt x="6" y="105"/>
                    <a:pt x="6" y="104"/>
                  </a:cubicBezTo>
                  <a:cubicBezTo>
                    <a:pt x="4" y="103"/>
                    <a:pt x="1" y="103"/>
                    <a:pt x="1" y="101"/>
                  </a:cubicBezTo>
                  <a:cubicBezTo>
                    <a:pt x="0" y="96"/>
                    <a:pt x="9" y="91"/>
                    <a:pt x="13" y="88"/>
                  </a:cubicBezTo>
                  <a:cubicBezTo>
                    <a:pt x="14" y="88"/>
                    <a:pt x="14" y="87"/>
                    <a:pt x="15" y="86"/>
                  </a:cubicBezTo>
                  <a:cubicBezTo>
                    <a:pt x="18" y="84"/>
                    <a:pt x="20" y="83"/>
                    <a:pt x="22" y="81"/>
                  </a:cubicBezTo>
                  <a:cubicBezTo>
                    <a:pt x="23" y="79"/>
                    <a:pt x="24" y="78"/>
                    <a:pt x="25" y="77"/>
                  </a:cubicBezTo>
                  <a:cubicBezTo>
                    <a:pt x="26" y="75"/>
                    <a:pt x="27" y="75"/>
                    <a:pt x="28" y="74"/>
                  </a:cubicBezTo>
                  <a:cubicBezTo>
                    <a:pt x="30" y="72"/>
                    <a:pt x="30" y="71"/>
                    <a:pt x="31" y="70"/>
                  </a:cubicBezTo>
                  <a:cubicBezTo>
                    <a:pt x="37" y="62"/>
                    <a:pt x="44" y="55"/>
                    <a:pt x="50" y="48"/>
                  </a:cubicBezTo>
                  <a:cubicBezTo>
                    <a:pt x="51" y="47"/>
                    <a:pt x="53" y="47"/>
                    <a:pt x="53" y="45"/>
                  </a:cubicBezTo>
                  <a:cubicBezTo>
                    <a:pt x="53" y="44"/>
                    <a:pt x="51" y="45"/>
                    <a:pt x="51" y="44"/>
                  </a:cubicBezTo>
                  <a:cubicBezTo>
                    <a:pt x="48" y="45"/>
                    <a:pt x="46" y="50"/>
                    <a:pt x="45" y="51"/>
                  </a:cubicBezTo>
                  <a:cubicBezTo>
                    <a:pt x="45" y="51"/>
                    <a:pt x="38" y="51"/>
                    <a:pt x="35" y="51"/>
                  </a:cubicBezTo>
                  <a:cubicBezTo>
                    <a:pt x="33" y="50"/>
                    <a:pt x="31" y="50"/>
                    <a:pt x="29" y="49"/>
                  </a:cubicBezTo>
                  <a:cubicBezTo>
                    <a:pt x="27" y="46"/>
                    <a:pt x="25" y="42"/>
                    <a:pt x="26" y="36"/>
                  </a:cubicBezTo>
                  <a:cubicBezTo>
                    <a:pt x="27" y="33"/>
                    <a:pt x="29" y="29"/>
                    <a:pt x="31" y="27"/>
                  </a:cubicBezTo>
                  <a:cubicBezTo>
                    <a:pt x="34" y="23"/>
                    <a:pt x="37" y="19"/>
                    <a:pt x="41" y="15"/>
                  </a:cubicBezTo>
                  <a:cubicBezTo>
                    <a:pt x="45" y="10"/>
                    <a:pt x="50" y="4"/>
                    <a:pt x="53" y="2"/>
                  </a:cubicBezTo>
                  <a:cubicBezTo>
                    <a:pt x="56" y="1"/>
                    <a:pt x="60" y="0"/>
                    <a:pt x="62" y="1"/>
                  </a:cubicBezTo>
                  <a:cubicBezTo>
                    <a:pt x="64" y="2"/>
                    <a:pt x="65" y="6"/>
                    <a:pt x="67" y="8"/>
                  </a:cubicBezTo>
                  <a:cubicBezTo>
                    <a:pt x="68" y="13"/>
                    <a:pt x="71" y="20"/>
                    <a:pt x="68" y="25"/>
                  </a:cubicBezTo>
                  <a:cubicBezTo>
                    <a:pt x="65" y="29"/>
                    <a:pt x="61" y="32"/>
                    <a:pt x="59" y="35"/>
                  </a:cubicBezTo>
                  <a:close/>
                  <a:moveTo>
                    <a:pt x="110" y="12"/>
                  </a:moveTo>
                  <a:cubicBezTo>
                    <a:pt x="105" y="13"/>
                    <a:pt x="92" y="17"/>
                    <a:pt x="92" y="21"/>
                  </a:cubicBezTo>
                  <a:cubicBezTo>
                    <a:pt x="92" y="24"/>
                    <a:pt x="100" y="27"/>
                    <a:pt x="101" y="28"/>
                  </a:cubicBezTo>
                  <a:cubicBezTo>
                    <a:pt x="102" y="29"/>
                    <a:pt x="102" y="32"/>
                    <a:pt x="104" y="31"/>
                  </a:cubicBezTo>
                  <a:cubicBezTo>
                    <a:pt x="110" y="31"/>
                    <a:pt x="117" y="32"/>
                    <a:pt x="124" y="31"/>
                  </a:cubicBezTo>
                  <a:cubicBezTo>
                    <a:pt x="127" y="30"/>
                    <a:pt x="130" y="27"/>
                    <a:pt x="133" y="28"/>
                  </a:cubicBezTo>
                  <a:cubicBezTo>
                    <a:pt x="134" y="24"/>
                    <a:pt x="137" y="22"/>
                    <a:pt x="137" y="18"/>
                  </a:cubicBezTo>
                  <a:cubicBezTo>
                    <a:pt x="136" y="14"/>
                    <a:pt x="133" y="13"/>
                    <a:pt x="132" y="10"/>
                  </a:cubicBezTo>
                  <a:cubicBezTo>
                    <a:pt x="125" y="8"/>
                    <a:pt x="117" y="10"/>
                    <a:pt x="110" y="12"/>
                  </a:cubicBezTo>
                  <a:close/>
                  <a:moveTo>
                    <a:pt x="160" y="52"/>
                  </a:moveTo>
                  <a:cubicBezTo>
                    <a:pt x="160" y="52"/>
                    <a:pt x="161" y="52"/>
                    <a:pt x="161" y="51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2" y="50"/>
                    <a:pt x="162" y="48"/>
                    <a:pt x="162" y="46"/>
                  </a:cubicBezTo>
                  <a:cubicBezTo>
                    <a:pt x="162" y="43"/>
                    <a:pt x="156" y="37"/>
                    <a:pt x="154" y="36"/>
                  </a:cubicBezTo>
                  <a:cubicBezTo>
                    <a:pt x="152" y="35"/>
                    <a:pt x="150" y="35"/>
                    <a:pt x="148" y="36"/>
                  </a:cubicBezTo>
                  <a:cubicBezTo>
                    <a:pt x="144" y="36"/>
                    <a:pt x="139" y="37"/>
                    <a:pt x="133" y="38"/>
                  </a:cubicBezTo>
                  <a:cubicBezTo>
                    <a:pt x="127" y="38"/>
                    <a:pt x="119" y="40"/>
                    <a:pt x="112" y="42"/>
                  </a:cubicBezTo>
                  <a:cubicBezTo>
                    <a:pt x="101" y="45"/>
                    <a:pt x="92" y="48"/>
                    <a:pt x="84" y="50"/>
                  </a:cubicBezTo>
                  <a:cubicBezTo>
                    <a:pt x="83" y="48"/>
                    <a:pt x="86" y="48"/>
                    <a:pt x="86" y="46"/>
                  </a:cubicBezTo>
                  <a:cubicBezTo>
                    <a:pt x="84" y="46"/>
                    <a:pt x="81" y="49"/>
                    <a:pt x="79" y="51"/>
                  </a:cubicBezTo>
                  <a:cubicBezTo>
                    <a:pt x="77" y="53"/>
                    <a:pt x="74" y="56"/>
                    <a:pt x="73" y="57"/>
                  </a:cubicBezTo>
                  <a:cubicBezTo>
                    <a:pt x="70" y="63"/>
                    <a:pt x="73" y="69"/>
                    <a:pt x="77" y="72"/>
                  </a:cubicBezTo>
                  <a:cubicBezTo>
                    <a:pt x="81" y="72"/>
                    <a:pt x="84" y="73"/>
                    <a:pt x="87" y="72"/>
                  </a:cubicBezTo>
                  <a:cubicBezTo>
                    <a:pt x="89" y="72"/>
                    <a:pt x="91" y="70"/>
                    <a:pt x="92" y="70"/>
                  </a:cubicBezTo>
                  <a:cubicBezTo>
                    <a:pt x="98" y="67"/>
                    <a:pt x="104" y="65"/>
                    <a:pt x="110" y="63"/>
                  </a:cubicBezTo>
                  <a:cubicBezTo>
                    <a:pt x="113" y="68"/>
                    <a:pt x="111" y="73"/>
                    <a:pt x="112" y="79"/>
                  </a:cubicBezTo>
                  <a:cubicBezTo>
                    <a:pt x="112" y="82"/>
                    <a:pt x="113" y="85"/>
                    <a:pt x="114" y="88"/>
                  </a:cubicBezTo>
                  <a:cubicBezTo>
                    <a:pt x="114" y="96"/>
                    <a:pt x="114" y="104"/>
                    <a:pt x="112" y="111"/>
                  </a:cubicBezTo>
                  <a:cubicBezTo>
                    <a:pt x="100" y="110"/>
                    <a:pt x="87" y="110"/>
                    <a:pt x="77" y="109"/>
                  </a:cubicBezTo>
                  <a:cubicBezTo>
                    <a:pt x="77" y="111"/>
                    <a:pt x="79" y="112"/>
                    <a:pt x="77" y="113"/>
                  </a:cubicBezTo>
                  <a:cubicBezTo>
                    <a:pt x="77" y="112"/>
                    <a:pt x="76" y="112"/>
                    <a:pt x="76" y="113"/>
                  </a:cubicBezTo>
                  <a:cubicBezTo>
                    <a:pt x="80" y="116"/>
                    <a:pt x="85" y="117"/>
                    <a:pt x="89" y="120"/>
                  </a:cubicBezTo>
                  <a:cubicBezTo>
                    <a:pt x="91" y="126"/>
                    <a:pt x="96" y="131"/>
                    <a:pt x="96" y="132"/>
                  </a:cubicBezTo>
                  <a:cubicBezTo>
                    <a:pt x="99" y="134"/>
                    <a:pt x="104" y="135"/>
                    <a:pt x="109" y="136"/>
                  </a:cubicBezTo>
                  <a:cubicBezTo>
                    <a:pt x="113" y="138"/>
                    <a:pt x="119" y="139"/>
                    <a:pt x="122" y="138"/>
                  </a:cubicBezTo>
                  <a:cubicBezTo>
                    <a:pt x="126" y="138"/>
                    <a:pt x="131" y="133"/>
                    <a:pt x="132" y="131"/>
                  </a:cubicBezTo>
                  <a:cubicBezTo>
                    <a:pt x="134" y="128"/>
                    <a:pt x="133" y="122"/>
                    <a:pt x="134" y="118"/>
                  </a:cubicBezTo>
                  <a:cubicBezTo>
                    <a:pt x="134" y="116"/>
                    <a:pt x="136" y="114"/>
                    <a:pt x="136" y="113"/>
                  </a:cubicBezTo>
                  <a:cubicBezTo>
                    <a:pt x="136" y="111"/>
                    <a:pt x="135" y="109"/>
                    <a:pt x="135" y="107"/>
                  </a:cubicBezTo>
                  <a:cubicBezTo>
                    <a:pt x="136" y="102"/>
                    <a:pt x="136" y="96"/>
                    <a:pt x="136" y="91"/>
                  </a:cubicBezTo>
                  <a:cubicBezTo>
                    <a:pt x="136" y="84"/>
                    <a:pt x="135" y="78"/>
                    <a:pt x="135" y="73"/>
                  </a:cubicBezTo>
                  <a:cubicBezTo>
                    <a:pt x="134" y="68"/>
                    <a:pt x="131" y="64"/>
                    <a:pt x="131" y="60"/>
                  </a:cubicBezTo>
                  <a:cubicBezTo>
                    <a:pt x="132" y="57"/>
                    <a:pt x="135" y="58"/>
                    <a:pt x="138" y="58"/>
                  </a:cubicBezTo>
                  <a:cubicBezTo>
                    <a:pt x="142" y="58"/>
                    <a:pt x="147" y="56"/>
                    <a:pt x="151" y="55"/>
                  </a:cubicBezTo>
                  <a:cubicBezTo>
                    <a:pt x="152" y="55"/>
                    <a:pt x="153" y="56"/>
                    <a:pt x="155" y="55"/>
                  </a:cubicBezTo>
                  <a:cubicBezTo>
                    <a:pt x="157" y="55"/>
                    <a:pt x="158" y="53"/>
                    <a:pt x="160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28"/>
            <p:cNvSpPr>
              <a:spLocks noEditPoints="1"/>
            </p:cNvSpPr>
            <p:nvPr/>
          </p:nvSpPr>
          <p:spPr bwMode="auto">
            <a:xfrm>
              <a:off x="2328" y="2353"/>
              <a:ext cx="386" cy="344"/>
            </a:xfrm>
            <a:custGeom>
              <a:avLst/>
              <a:gdLst>
                <a:gd name="T0" fmla="*/ 0 w 163"/>
                <a:gd name="T1" fmla="*/ 97 h 144"/>
                <a:gd name="T2" fmla="*/ 52 w 163"/>
                <a:gd name="T3" fmla="*/ 67 h 144"/>
                <a:gd name="T4" fmla="*/ 38 w 163"/>
                <a:gd name="T5" fmla="*/ 66 h 144"/>
                <a:gd name="T6" fmla="*/ 20 w 163"/>
                <a:gd name="T7" fmla="*/ 49 h 144"/>
                <a:gd name="T8" fmla="*/ 44 w 163"/>
                <a:gd name="T9" fmla="*/ 3 h 144"/>
                <a:gd name="T10" fmla="*/ 57 w 163"/>
                <a:gd name="T11" fmla="*/ 4 h 144"/>
                <a:gd name="T12" fmla="*/ 76 w 163"/>
                <a:gd name="T13" fmla="*/ 31 h 144"/>
                <a:gd name="T14" fmla="*/ 76 w 163"/>
                <a:gd name="T15" fmla="*/ 39 h 144"/>
                <a:gd name="T16" fmla="*/ 67 w 163"/>
                <a:gd name="T17" fmla="*/ 53 h 144"/>
                <a:gd name="T18" fmla="*/ 84 w 163"/>
                <a:gd name="T19" fmla="*/ 65 h 144"/>
                <a:gd name="T20" fmla="*/ 81 w 163"/>
                <a:gd name="T21" fmla="*/ 79 h 144"/>
                <a:gd name="T22" fmla="*/ 69 w 163"/>
                <a:gd name="T23" fmla="*/ 95 h 144"/>
                <a:gd name="T24" fmla="*/ 89 w 163"/>
                <a:gd name="T25" fmla="*/ 118 h 144"/>
                <a:gd name="T26" fmla="*/ 69 w 163"/>
                <a:gd name="T27" fmla="*/ 125 h 144"/>
                <a:gd name="T28" fmla="*/ 59 w 163"/>
                <a:gd name="T29" fmla="*/ 117 h 144"/>
                <a:gd name="T30" fmla="*/ 20 w 163"/>
                <a:gd name="T31" fmla="*/ 129 h 144"/>
                <a:gd name="T32" fmla="*/ 23 w 163"/>
                <a:gd name="T33" fmla="*/ 121 h 144"/>
                <a:gd name="T34" fmla="*/ 37 w 163"/>
                <a:gd name="T35" fmla="*/ 107 h 144"/>
                <a:gd name="T36" fmla="*/ 39 w 163"/>
                <a:gd name="T37" fmla="*/ 97 h 144"/>
                <a:gd name="T38" fmla="*/ 8 w 163"/>
                <a:gd name="T39" fmla="*/ 112 h 144"/>
                <a:gd name="T40" fmla="*/ 162 w 163"/>
                <a:gd name="T41" fmla="*/ 62 h 144"/>
                <a:gd name="T42" fmla="*/ 150 w 163"/>
                <a:gd name="T43" fmla="*/ 103 h 144"/>
                <a:gd name="T44" fmla="*/ 145 w 163"/>
                <a:gd name="T45" fmla="*/ 107 h 144"/>
                <a:gd name="T46" fmla="*/ 143 w 163"/>
                <a:gd name="T47" fmla="*/ 109 h 144"/>
                <a:gd name="T48" fmla="*/ 136 w 163"/>
                <a:gd name="T49" fmla="*/ 107 h 144"/>
                <a:gd name="T50" fmla="*/ 118 w 163"/>
                <a:gd name="T51" fmla="*/ 115 h 144"/>
                <a:gd name="T52" fmla="*/ 94 w 163"/>
                <a:gd name="T53" fmla="*/ 92 h 144"/>
                <a:gd name="T54" fmla="*/ 88 w 163"/>
                <a:gd name="T55" fmla="*/ 65 h 144"/>
                <a:gd name="T56" fmla="*/ 88 w 163"/>
                <a:gd name="T57" fmla="*/ 52 h 144"/>
                <a:gd name="T58" fmla="*/ 98 w 163"/>
                <a:gd name="T59" fmla="*/ 45 h 144"/>
                <a:gd name="T60" fmla="*/ 122 w 163"/>
                <a:gd name="T61" fmla="*/ 37 h 144"/>
                <a:gd name="T62" fmla="*/ 147 w 163"/>
                <a:gd name="T63" fmla="*/ 39 h 144"/>
                <a:gd name="T64" fmla="*/ 160 w 163"/>
                <a:gd name="T65" fmla="*/ 49 h 144"/>
                <a:gd name="T66" fmla="*/ 162 w 163"/>
                <a:gd name="T67" fmla="*/ 62 h 144"/>
                <a:gd name="T68" fmla="*/ 134 w 163"/>
                <a:gd name="T69" fmla="*/ 62 h 144"/>
                <a:gd name="T70" fmla="*/ 127 w 163"/>
                <a:gd name="T71" fmla="*/ 63 h 144"/>
                <a:gd name="T72" fmla="*/ 112 w 163"/>
                <a:gd name="T73" fmla="*/ 72 h 144"/>
                <a:gd name="T74" fmla="*/ 124 w 163"/>
                <a:gd name="T75" fmla="*/ 8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144">
                  <a:moveTo>
                    <a:pt x="0" y="103"/>
                  </a:moveTo>
                  <a:cubicBezTo>
                    <a:pt x="0" y="101"/>
                    <a:pt x="0" y="99"/>
                    <a:pt x="0" y="97"/>
                  </a:cubicBezTo>
                  <a:cubicBezTo>
                    <a:pt x="1" y="92"/>
                    <a:pt x="5" y="92"/>
                    <a:pt x="9" y="89"/>
                  </a:cubicBezTo>
                  <a:cubicBezTo>
                    <a:pt x="15" y="86"/>
                    <a:pt x="49" y="68"/>
                    <a:pt x="52" y="67"/>
                  </a:cubicBezTo>
                  <a:cubicBezTo>
                    <a:pt x="53" y="64"/>
                    <a:pt x="53" y="60"/>
                    <a:pt x="54" y="58"/>
                  </a:cubicBezTo>
                  <a:cubicBezTo>
                    <a:pt x="48" y="58"/>
                    <a:pt x="44" y="64"/>
                    <a:pt x="38" y="66"/>
                  </a:cubicBezTo>
                  <a:cubicBezTo>
                    <a:pt x="35" y="65"/>
                    <a:pt x="31" y="65"/>
                    <a:pt x="28" y="64"/>
                  </a:cubicBezTo>
                  <a:cubicBezTo>
                    <a:pt x="23" y="61"/>
                    <a:pt x="20" y="56"/>
                    <a:pt x="20" y="49"/>
                  </a:cubicBezTo>
                  <a:cubicBezTo>
                    <a:pt x="20" y="45"/>
                    <a:pt x="23" y="40"/>
                    <a:pt x="25" y="36"/>
                  </a:cubicBezTo>
                  <a:cubicBezTo>
                    <a:pt x="30" y="24"/>
                    <a:pt x="39" y="13"/>
                    <a:pt x="44" y="3"/>
                  </a:cubicBezTo>
                  <a:cubicBezTo>
                    <a:pt x="47" y="1"/>
                    <a:pt x="48" y="1"/>
                    <a:pt x="50" y="1"/>
                  </a:cubicBezTo>
                  <a:cubicBezTo>
                    <a:pt x="53" y="0"/>
                    <a:pt x="55" y="2"/>
                    <a:pt x="57" y="4"/>
                  </a:cubicBezTo>
                  <a:cubicBezTo>
                    <a:pt x="64" y="8"/>
                    <a:pt x="70" y="17"/>
                    <a:pt x="68" y="26"/>
                  </a:cubicBezTo>
                  <a:cubicBezTo>
                    <a:pt x="70" y="29"/>
                    <a:pt x="74" y="29"/>
                    <a:pt x="76" y="31"/>
                  </a:cubicBezTo>
                  <a:cubicBezTo>
                    <a:pt x="76" y="32"/>
                    <a:pt x="76" y="33"/>
                    <a:pt x="76" y="34"/>
                  </a:cubicBezTo>
                  <a:cubicBezTo>
                    <a:pt x="77" y="37"/>
                    <a:pt x="77" y="37"/>
                    <a:pt x="76" y="39"/>
                  </a:cubicBezTo>
                  <a:cubicBezTo>
                    <a:pt x="75" y="43"/>
                    <a:pt x="74" y="47"/>
                    <a:pt x="73" y="51"/>
                  </a:cubicBezTo>
                  <a:cubicBezTo>
                    <a:pt x="71" y="51"/>
                    <a:pt x="70" y="53"/>
                    <a:pt x="67" y="53"/>
                  </a:cubicBezTo>
                  <a:cubicBezTo>
                    <a:pt x="67" y="56"/>
                    <a:pt x="69" y="57"/>
                    <a:pt x="69" y="59"/>
                  </a:cubicBezTo>
                  <a:cubicBezTo>
                    <a:pt x="76" y="56"/>
                    <a:pt x="83" y="61"/>
                    <a:pt x="84" y="65"/>
                  </a:cubicBezTo>
                  <a:cubicBezTo>
                    <a:pt x="84" y="67"/>
                    <a:pt x="83" y="70"/>
                    <a:pt x="82" y="72"/>
                  </a:cubicBezTo>
                  <a:cubicBezTo>
                    <a:pt x="82" y="74"/>
                    <a:pt x="82" y="77"/>
                    <a:pt x="81" y="79"/>
                  </a:cubicBezTo>
                  <a:cubicBezTo>
                    <a:pt x="79" y="81"/>
                    <a:pt x="76" y="82"/>
                    <a:pt x="74" y="83"/>
                  </a:cubicBezTo>
                  <a:cubicBezTo>
                    <a:pt x="71" y="87"/>
                    <a:pt x="70" y="91"/>
                    <a:pt x="69" y="95"/>
                  </a:cubicBezTo>
                  <a:cubicBezTo>
                    <a:pt x="70" y="98"/>
                    <a:pt x="81" y="104"/>
                    <a:pt x="83" y="107"/>
                  </a:cubicBezTo>
                  <a:cubicBezTo>
                    <a:pt x="84" y="109"/>
                    <a:pt x="88" y="113"/>
                    <a:pt x="89" y="118"/>
                  </a:cubicBezTo>
                  <a:cubicBezTo>
                    <a:pt x="90" y="125"/>
                    <a:pt x="90" y="135"/>
                    <a:pt x="82" y="134"/>
                  </a:cubicBezTo>
                  <a:cubicBezTo>
                    <a:pt x="78" y="134"/>
                    <a:pt x="70" y="126"/>
                    <a:pt x="69" y="125"/>
                  </a:cubicBezTo>
                  <a:cubicBezTo>
                    <a:pt x="65" y="121"/>
                    <a:pt x="63" y="115"/>
                    <a:pt x="60" y="113"/>
                  </a:cubicBezTo>
                  <a:cubicBezTo>
                    <a:pt x="59" y="114"/>
                    <a:pt x="60" y="116"/>
                    <a:pt x="59" y="117"/>
                  </a:cubicBezTo>
                  <a:cubicBezTo>
                    <a:pt x="56" y="124"/>
                    <a:pt x="39" y="143"/>
                    <a:pt x="25" y="144"/>
                  </a:cubicBezTo>
                  <a:cubicBezTo>
                    <a:pt x="21" y="141"/>
                    <a:pt x="20" y="135"/>
                    <a:pt x="20" y="129"/>
                  </a:cubicBezTo>
                  <a:cubicBezTo>
                    <a:pt x="19" y="127"/>
                    <a:pt x="21" y="128"/>
                    <a:pt x="22" y="126"/>
                  </a:cubicBezTo>
                  <a:cubicBezTo>
                    <a:pt x="23" y="125"/>
                    <a:pt x="22" y="123"/>
                    <a:pt x="23" y="121"/>
                  </a:cubicBezTo>
                  <a:cubicBezTo>
                    <a:pt x="24" y="118"/>
                    <a:pt x="28" y="118"/>
                    <a:pt x="31" y="115"/>
                  </a:cubicBezTo>
                  <a:cubicBezTo>
                    <a:pt x="32" y="114"/>
                    <a:pt x="36" y="108"/>
                    <a:pt x="37" y="107"/>
                  </a:cubicBezTo>
                  <a:cubicBezTo>
                    <a:pt x="39" y="103"/>
                    <a:pt x="40" y="100"/>
                    <a:pt x="42" y="96"/>
                  </a:cubicBezTo>
                  <a:cubicBezTo>
                    <a:pt x="41" y="96"/>
                    <a:pt x="40" y="97"/>
                    <a:pt x="39" y="97"/>
                  </a:cubicBezTo>
                  <a:cubicBezTo>
                    <a:pt x="36" y="99"/>
                    <a:pt x="31" y="102"/>
                    <a:pt x="30" y="102"/>
                  </a:cubicBezTo>
                  <a:cubicBezTo>
                    <a:pt x="26" y="104"/>
                    <a:pt x="11" y="112"/>
                    <a:pt x="8" y="112"/>
                  </a:cubicBezTo>
                  <a:cubicBezTo>
                    <a:pt x="4" y="110"/>
                    <a:pt x="1" y="108"/>
                    <a:pt x="0" y="103"/>
                  </a:cubicBezTo>
                  <a:close/>
                  <a:moveTo>
                    <a:pt x="162" y="62"/>
                  </a:moveTo>
                  <a:cubicBezTo>
                    <a:pt x="154" y="68"/>
                    <a:pt x="154" y="81"/>
                    <a:pt x="147" y="88"/>
                  </a:cubicBezTo>
                  <a:cubicBezTo>
                    <a:pt x="146" y="94"/>
                    <a:pt x="152" y="98"/>
                    <a:pt x="150" y="103"/>
                  </a:cubicBezTo>
                  <a:cubicBezTo>
                    <a:pt x="149" y="104"/>
                    <a:pt x="148" y="105"/>
                    <a:pt x="146" y="105"/>
                  </a:cubicBezTo>
                  <a:cubicBezTo>
                    <a:pt x="145" y="105"/>
                    <a:pt x="145" y="106"/>
                    <a:pt x="145" y="107"/>
                  </a:cubicBezTo>
                  <a:cubicBezTo>
                    <a:pt x="145" y="109"/>
                    <a:pt x="143" y="108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0" y="108"/>
                    <a:pt x="138" y="107"/>
                    <a:pt x="136" y="107"/>
                  </a:cubicBezTo>
                  <a:cubicBezTo>
                    <a:pt x="131" y="106"/>
                    <a:pt x="126" y="110"/>
                    <a:pt x="121" y="110"/>
                  </a:cubicBezTo>
                  <a:cubicBezTo>
                    <a:pt x="119" y="112"/>
                    <a:pt x="120" y="114"/>
                    <a:pt x="118" y="115"/>
                  </a:cubicBezTo>
                  <a:cubicBezTo>
                    <a:pt x="116" y="119"/>
                    <a:pt x="111" y="118"/>
                    <a:pt x="106" y="117"/>
                  </a:cubicBezTo>
                  <a:cubicBezTo>
                    <a:pt x="98" y="113"/>
                    <a:pt x="98" y="103"/>
                    <a:pt x="94" y="92"/>
                  </a:cubicBezTo>
                  <a:cubicBezTo>
                    <a:pt x="91" y="85"/>
                    <a:pt x="88" y="79"/>
                    <a:pt x="88" y="73"/>
                  </a:cubicBezTo>
                  <a:cubicBezTo>
                    <a:pt x="88" y="70"/>
                    <a:pt x="88" y="67"/>
                    <a:pt x="88" y="65"/>
                  </a:cubicBezTo>
                  <a:cubicBezTo>
                    <a:pt x="87" y="63"/>
                    <a:pt x="85" y="61"/>
                    <a:pt x="85" y="59"/>
                  </a:cubicBezTo>
                  <a:cubicBezTo>
                    <a:pt x="85" y="57"/>
                    <a:pt x="87" y="54"/>
                    <a:pt x="88" y="52"/>
                  </a:cubicBezTo>
                  <a:cubicBezTo>
                    <a:pt x="90" y="48"/>
                    <a:pt x="90" y="45"/>
                    <a:pt x="93" y="44"/>
                  </a:cubicBezTo>
                  <a:cubicBezTo>
                    <a:pt x="94" y="43"/>
                    <a:pt x="96" y="45"/>
                    <a:pt x="98" y="45"/>
                  </a:cubicBezTo>
                  <a:cubicBezTo>
                    <a:pt x="100" y="45"/>
                    <a:pt x="102" y="44"/>
                    <a:pt x="104" y="43"/>
                  </a:cubicBezTo>
                  <a:cubicBezTo>
                    <a:pt x="110" y="41"/>
                    <a:pt x="116" y="38"/>
                    <a:pt x="122" y="37"/>
                  </a:cubicBezTo>
                  <a:cubicBezTo>
                    <a:pt x="129" y="36"/>
                    <a:pt x="136" y="38"/>
                    <a:pt x="142" y="39"/>
                  </a:cubicBezTo>
                  <a:cubicBezTo>
                    <a:pt x="144" y="39"/>
                    <a:pt x="146" y="38"/>
                    <a:pt x="147" y="39"/>
                  </a:cubicBezTo>
                  <a:cubicBezTo>
                    <a:pt x="149" y="39"/>
                    <a:pt x="153" y="41"/>
                    <a:pt x="154" y="42"/>
                  </a:cubicBezTo>
                  <a:cubicBezTo>
                    <a:pt x="155" y="43"/>
                    <a:pt x="160" y="48"/>
                    <a:pt x="160" y="49"/>
                  </a:cubicBezTo>
                  <a:cubicBezTo>
                    <a:pt x="161" y="49"/>
                    <a:pt x="161" y="51"/>
                    <a:pt x="162" y="52"/>
                  </a:cubicBezTo>
                  <a:cubicBezTo>
                    <a:pt x="163" y="55"/>
                    <a:pt x="163" y="57"/>
                    <a:pt x="162" y="62"/>
                  </a:cubicBezTo>
                  <a:close/>
                  <a:moveTo>
                    <a:pt x="135" y="62"/>
                  </a:moveTo>
                  <a:cubicBezTo>
                    <a:pt x="135" y="62"/>
                    <a:pt x="135" y="61"/>
                    <a:pt x="134" y="62"/>
                  </a:cubicBezTo>
                  <a:cubicBezTo>
                    <a:pt x="132" y="62"/>
                    <a:pt x="130" y="63"/>
                    <a:pt x="129" y="65"/>
                  </a:cubicBezTo>
                  <a:cubicBezTo>
                    <a:pt x="128" y="65"/>
                    <a:pt x="128" y="63"/>
                    <a:pt x="127" y="63"/>
                  </a:cubicBezTo>
                  <a:cubicBezTo>
                    <a:pt x="125" y="65"/>
                    <a:pt x="123" y="65"/>
                    <a:pt x="120" y="66"/>
                  </a:cubicBezTo>
                  <a:cubicBezTo>
                    <a:pt x="119" y="69"/>
                    <a:pt x="115" y="70"/>
                    <a:pt x="112" y="72"/>
                  </a:cubicBezTo>
                  <a:cubicBezTo>
                    <a:pt x="111" y="75"/>
                    <a:pt x="113" y="81"/>
                    <a:pt x="114" y="84"/>
                  </a:cubicBezTo>
                  <a:cubicBezTo>
                    <a:pt x="118" y="82"/>
                    <a:pt x="121" y="83"/>
                    <a:pt x="124" y="82"/>
                  </a:cubicBezTo>
                  <a:cubicBezTo>
                    <a:pt x="129" y="80"/>
                    <a:pt x="132" y="68"/>
                    <a:pt x="135" y="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29"/>
            <p:cNvSpPr>
              <a:spLocks/>
            </p:cNvSpPr>
            <p:nvPr/>
          </p:nvSpPr>
          <p:spPr bwMode="auto">
            <a:xfrm>
              <a:off x="2447" y="2797"/>
              <a:ext cx="52" cy="76"/>
            </a:xfrm>
            <a:custGeom>
              <a:avLst/>
              <a:gdLst>
                <a:gd name="T0" fmla="*/ 20 w 22"/>
                <a:gd name="T1" fmla="*/ 0 h 32"/>
                <a:gd name="T2" fmla="*/ 20 w 22"/>
                <a:gd name="T3" fmla="*/ 10 h 32"/>
                <a:gd name="T4" fmla="*/ 19 w 22"/>
                <a:gd name="T5" fmla="*/ 10 h 32"/>
                <a:gd name="T6" fmla="*/ 16 w 22"/>
                <a:gd name="T7" fmla="*/ 4 h 32"/>
                <a:gd name="T8" fmla="*/ 10 w 22"/>
                <a:gd name="T9" fmla="*/ 2 h 32"/>
                <a:gd name="T10" fmla="*/ 7 w 22"/>
                <a:gd name="T11" fmla="*/ 3 h 32"/>
                <a:gd name="T12" fmla="*/ 5 w 22"/>
                <a:gd name="T13" fmla="*/ 6 h 32"/>
                <a:gd name="T14" fmla="*/ 6 w 22"/>
                <a:gd name="T15" fmla="*/ 8 h 32"/>
                <a:gd name="T16" fmla="*/ 8 w 22"/>
                <a:gd name="T17" fmla="*/ 10 h 32"/>
                <a:gd name="T18" fmla="*/ 13 w 22"/>
                <a:gd name="T19" fmla="*/ 12 h 32"/>
                <a:gd name="T20" fmla="*/ 20 w 22"/>
                <a:gd name="T21" fmla="*/ 17 h 32"/>
                <a:gd name="T22" fmla="*/ 22 w 22"/>
                <a:gd name="T23" fmla="*/ 23 h 32"/>
                <a:gd name="T24" fmla="*/ 19 w 22"/>
                <a:gd name="T25" fmla="*/ 30 h 32"/>
                <a:gd name="T26" fmla="*/ 11 w 22"/>
                <a:gd name="T27" fmla="*/ 32 h 32"/>
                <a:gd name="T28" fmla="*/ 9 w 22"/>
                <a:gd name="T29" fmla="*/ 32 h 32"/>
                <a:gd name="T30" fmla="*/ 5 w 22"/>
                <a:gd name="T31" fmla="*/ 31 h 32"/>
                <a:gd name="T32" fmla="*/ 4 w 22"/>
                <a:gd name="T33" fmla="*/ 31 h 32"/>
                <a:gd name="T34" fmla="*/ 2 w 22"/>
                <a:gd name="T35" fmla="*/ 31 h 32"/>
                <a:gd name="T36" fmla="*/ 1 w 22"/>
                <a:gd name="T37" fmla="*/ 32 h 32"/>
                <a:gd name="T38" fmla="*/ 0 w 22"/>
                <a:gd name="T39" fmla="*/ 32 h 32"/>
                <a:gd name="T40" fmla="*/ 0 w 22"/>
                <a:gd name="T41" fmla="*/ 21 h 32"/>
                <a:gd name="T42" fmla="*/ 1 w 22"/>
                <a:gd name="T43" fmla="*/ 21 h 32"/>
                <a:gd name="T44" fmla="*/ 5 w 22"/>
                <a:gd name="T45" fmla="*/ 28 h 32"/>
                <a:gd name="T46" fmla="*/ 11 w 22"/>
                <a:gd name="T47" fmla="*/ 31 h 32"/>
                <a:gd name="T48" fmla="*/ 15 w 22"/>
                <a:gd name="T49" fmla="*/ 29 h 32"/>
                <a:gd name="T50" fmla="*/ 17 w 22"/>
                <a:gd name="T51" fmla="*/ 26 h 32"/>
                <a:gd name="T52" fmla="*/ 16 w 22"/>
                <a:gd name="T53" fmla="*/ 24 h 32"/>
                <a:gd name="T54" fmla="*/ 15 w 22"/>
                <a:gd name="T55" fmla="*/ 22 h 32"/>
                <a:gd name="T56" fmla="*/ 10 w 22"/>
                <a:gd name="T57" fmla="*/ 20 h 32"/>
                <a:gd name="T58" fmla="*/ 4 w 22"/>
                <a:gd name="T59" fmla="*/ 16 h 32"/>
                <a:gd name="T60" fmla="*/ 1 w 22"/>
                <a:gd name="T61" fmla="*/ 13 h 32"/>
                <a:gd name="T62" fmla="*/ 0 w 22"/>
                <a:gd name="T63" fmla="*/ 9 h 32"/>
                <a:gd name="T64" fmla="*/ 3 w 22"/>
                <a:gd name="T65" fmla="*/ 2 h 32"/>
                <a:gd name="T66" fmla="*/ 10 w 22"/>
                <a:gd name="T67" fmla="*/ 0 h 32"/>
                <a:gd name="T68" fmla="*/ 13 w 22"/>
                <a:gd name="T69" fmla="*/ 0 h 32"/>
                <a:gd name="T70" fmla="*/ 16 w 22"/>
                <a:gd name="T71" fmla="*/ 1 h 32"/>
                <a:gd name="T72" fmla="*/ 18 w 22"/>
                <a:gd name="T73" fmla="*/ 2 h 32"/>
                <a:gd name="T74" fmla="*/ 19 w 22"/>
                <a:gd name="T75" fmla="*/ 2 h 32"/>
                <a:gd name="T76" fmla="*/ 19 w 22"/>
                <a:gd name="T77" fmla="*/ 0 h 32"/>
                <a:gd name="T78" fmla="*/ 20 w 22"/>
                <a:gd name="T7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" h="32">
                  <a:moveTo>
                    <a:pt x="20" y="0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8"/>
                    <a:pt x="18" y="6"/>
                    <a:pt x="16" y="4"/>
                  </a:cubicBezTo>
                  <a:cubicBezTo>
                    <a:pt x="14" y="2"/>
                    <a:pt x="12" y="2"/>
                    <a:pt x="10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4"/>
                    <a:pt x="5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6" y="8"/>
                    <a:pt x="7" y="9"/>
                    <a:pt x="8" y="10"/>
                  </a:cubicBezTo>
                  <a:cubicBezTo>
                    <a:pt x="9" y="10"/>
                    <a:pt x="10" y="11"/>
                    <a:pt x="13" y="12"/>
                  </a:cubicBezTo>
                  <a:cubicBezTo>
                    <a:pt x="17" y="14"/>
                    <a:pt x="19" y="16"/>
                    <a:pt x="20" y="17"/>
                  </a:cubicBezTo>
                  <a:cubicBezTo>
                    <a:pt x="22" y="19"/>
                    <a:pt x="22" y="21"/>
                    <a:pt x="22" y="23"/>
                  </a:cubicBezTo>
                  <a:cubicBezTo>
                    <a:pt x="22" y="25"/>
                    <a:pt x="21" y="28"/>
                    <a:pt x="19" y="30"/>
                  </a:cubicBezTo>
                  <a:cubicBezTo>
                    <a:pt x="17" y="32"/>
                    <a:pt x="15" y="32"/>
                    <a:pt x="11" y="32"/>
                  </a:cubicBezTo>
                  <a:cubicBezTo>
                    <a:pt x="10" y="32"/>
                    <a:pt x="9" y="32"/>
                    <a:pt x="9" y="32"/>
                  </a:cubicBezTo>
                  <a:cubicBezTo>
                    <a:pt x="8" y="32"/>
                    <a:pt x="7" y="32"/>
                    <a:pt x="5" y="31"/>
                  </a:cubicBezTo>
                  <a:cubicBezTo>
                    <a:pt x="5" y="31"/>
                    <a:pt x="4" y="31"/>
                    <a:pt x="4" y="31"/>
                  </a:cubicBezTo>
                  <a:cubicBezTo>
                    <a:pt x="3" y="31"/>
                    <a:pt x="3" y="31"/>
                    <a:pt x="2" y="31"/>
                  </a:cubicBezTo>
                  <a:cubicBezTo>
                    <a:pt x="2" y="31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4"/>
                    <a:pt x="3" y="26"/>
                    <a:pt x="5" y="28"/>
                  </a:cubicBezTo>
                  <a:cubicBezTo>
                    <a:pt x="7" y="30"/>
                    <a:pt x="9" y="31"/>
                    <a:pt x="11" y="31"/>
                  </a:cubicBezTo>
                  <a:cubicBezTo>
                    <a:pt x="13" y="31"/>
                    <a:pt x="14" y="30"/>
                    <a:pt x="15" y="29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5"/>
                    <a:pt x="17" y="25"/>
                    <a:pt x="16" y="24"/>
                  </a:cubicBezTo>
                  <a:cubicBezTo>
                    <a:pt x="16" y="23"/>
                    <a:pt x="15" y="23"/>
                    <a:pt x="15" y="22"/>
                  </a:cubicBezTo>
                  <a:cubicBezTo>
                    <a:pt x="14" y="21"/>
                    <a:pt x="12" y="21"/>
                    <a:pt x="10" y="20"/>
                  </a:cubicBezTo>
                  <a:cubicBezTo>
                    <a:pt x="7" y="18"/>
                    <a:pt x="5" y="17"/>
                    <a:pt x="4" y="16"/>
                  </a:cubicBezTo>
                  <a:cubicBezTo>
                    <a:pt x="3" y="15"/>
                    <a:pt x="2" y="14"/>
                    <a:pt x="1" y="13"/>
                  </a:cubicBezTo>
                  <a:cubicBezTo>
                    <a:pt x="1" y="12"/>
                    <a:pt x="0" y="10"/>
                    <a:pt x="0" y="9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4" y="1"/>
                    <a:pt x="16" y="1"/>
                  </a:cubicBezTo>
                  <a:cubicBezTo>
                    <a:pt x="17" y="2"/>
                    <a:pt x="17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30"/>
            <p:cNvSpPr>
              <a:spLocks noEditPoints="1"/>
            </p:cNvSpPr>
            <p:nvPr/>
          </p:nvSpPr>
          <p:spPr bwMode="auto">
            <a:xfrm>
              <a:off x="2508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31"/>
            <p:cNvSpPr>
              <a:spLocks noEditPoints="1"/>
            </p:cNvSpPr>
            <p:nvPr/>
          </p:nvSpPr>
          <p:spPr bwMode="auto">
            <a:xfrm>
              <a:off x="2558" y="2821"/>
              <a:ext cx="42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4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9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0" y="19"/>
                    <a:pt x="12" y="19"/>
                  </a:cubicBezTo>
                  <a:cubicBezTo>
                    <a:pt x="13" y="19"/>
                    <a:pt x="14" y="19"/>
                    <a:pt x="14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8"/>
                    <a:pt x="15" y="20"/>
                    <a:pt x="14" y="21"/>
                  </a:cubicBezTo>
                  <a:cubicBezTo>
                    <a:pt x="12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3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32"/>
            <p:cNvSpPr>
              <a:spLocks/>
            </p:cNvSpPr>
            <p:nvPr/>
          </p:nvSpPr>
          <p:spPr bwMode="auto">
            <a:xfrm>
              <a:off x="2605" y="2799"/>
              <a:ext cx="59" cy="74"/>
            </a:xfrm>
            <a:custGeom>
              <a:avLst/>
              <a:gdLst>
                <a:gd name="T0" fmla="*/ 9 w 25"/>
                <a:gd name="T1" fmla="*/ 0 h 31"/>
                <a:gd name="T2" fmla="*/ 9 w 25"/>
                <a:gd name="T3" fmla="*/ 20 h 31"/>
                <a:gd name="T4" fmla="*/ 14 w 25"/>
                <a:gd name="T5" fmla="*/ 15 h 31"/>
                <a:gd name="T6" fmla="*/ 16 w 25"/>
                <a:gd name="T7" fmla="*/ 13 h 31"/>
                <a:gd name="T8" fmla="*/ 16 w 25"/>
                <a:gd name="T9" fmla="*/ 12 h 31"/>
                <a:gd name="T10" fmla="*/ 16 w 25"/>
                <a:gd name="T11" fmla="*/ 11 h 31"/>
                <a:gd name="T12" fmla="*/ 14 w 25"/>
                <a:gd name="T13" fmla="*/ 10 h 31"/>
                <a:gd name="T14" fmla="*/ 14 w 25"/>
                <a:gd name="T15" fmla="*/ 9 h 31"/>
                <a:gd name="T16" fmla="*/ 23 w 25"/>
                <a:gd name="T17" fmla="*/ 9 h 31"/>
                <a:gd name="T18" fmla="*/ 23 w 25"/>
                <a:gd name="T19" fmla="*/ 10 h 31"/>
                <a:gd name="T20" fmla="*/ 21 w 25"/>
                <a:gd name="T21" fmla="*/ 11 h 31"/>
                <a:gd name="T22" fmla="*/ 17 w 25"/>
                <a:gd name="T23" fmla="*/ 14 h 31"/>
                <a:gd name="T24" fmla="*/ 15 w 25"/>
                <a:gd name="T25" fmla="*/ 17 h 31"/>
                <a:gd name="T26" fmla="*/ 20 w 25"/>
                <a:gd name="T27" fmla="*/ 24 h 31"/>
                <a:gd name="T28" fmla="*/ 23 w 25"/>
                <a:gd name="T29" fmla="*/ 29 h 31"/>
                <a:gd name="T30" fmla="*/ 25 w 25"/>
                <a:gd name="T31" fmla="*/ 30 h 31"/>
                <a:gd name="T32" fmla="*/ 25 w 25"/>
                <a:gd name="T33" fmla="*/ 31 h 31"/>
                <a:gd name="T34" fmla="*/ 14 w 25"/>
                <a:gd name="T35" fmla="*/ 31 h 31"/>
                <a:gd name="T36" fmla="*/ 14 w 25"/>
                <a:gd name="T37" fmla="*/ 30 h 31"/>
                <a:gd name="T38" fmla="*/ 15 w 25"/>
                <a:gd name="T39" fmla="*/ 30 h 31"/>
                <a:gd name="T40" fmla="*/ 16 w 25"/>
                <a:gd name="T41" fmla="*/ 29 h 31"/>
                <a:gd name="T42" fmla="*/ 15 w 25"/>
                <a:gd name="T43" fmla="*/ 27 h 31"/>
                <a:gd name="T44" fmla="*/ 10 w 25"/>
                <a:gd name="T45" fmla="*/ 21 h 31"/>
                <a:gd name="T46" fmla="*/ 9 w 25"/>
                <a:gd name="T47" fmla="*/ 22 h 31"/>
                <a:gd name="T48" fmla="*/ 9 w 25"/>
                <a:gd name="T49" fmla="*/ 26 h 31"/>
                <a:gd name="T50" fmla="*/ 9 w 25"/>
                <a:gd name="T51" fmla="*/ 29 h 31"/>
                <a:gd name="T52" fmla="*/ 11 w 25"/>
                <a:gd name="T53" fmla="*/ 30 h 31"/>
                <a:gd name="T54" fmla="*/ 11 w 25"/>
                <a:gd name="T55" fmla="*/ 31 h 31"/>
                <a:gd name="T56" fmla="*/ 0 w 25"/>
                <a:gd name="T57" fmla="*/ 31 h 31"/>
                <a:gd name="T58" fmla="*/ 0 w 25"/>
                <a:gd name="T59" fmla="*/ 30 h 31"/>
                <a:gd name="T60" fmla="*/ 2 w 25"/>
                <a:gd name="T61" fmla="*/ 29 h 31"/>
                <a:gd name="T62" fmla="*/ 3 w 25"/>
                <a:gd name="T63" fmla="*/ 26 h 31"/>
                <a:gd name="T64" fmla="*/ 3 w 25"/>
                <a:gd name="T65" fmla="*/ 4 h 31"/>
                <a:gd name="T66" fmla="*/ 2 w 25"/>
                <a:gd name="T67" fmla="*/ 1 h 31"/>
                <a:gd name="T68" fmla="*/ 0 w 25"/>
                <a:gd name="T69" fmla="*/ 0 h 31"/>
                <a:gd name="T70" fmla="*/ 0 w 25"/>
                <a:gd name="T71" fmla="*/ 0 h 31"/>
                <a:gd name="T72" fmla="*/ 9 w 25"/>
                <a:gd name="T7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9" y="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6" y="13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0" y="11"/>
                    <a:pt x="19" y="12"/>
                    <a:pt x="17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2" y="27"/>
                    <a:pt x="23" y="29"/>
                    <a:pt x="23" y="29"/>
                  </a:cubicBezTo>
                  <a:cubicBezTo>
                    <a:pt x="24" y="30"/>
                    <a:pt x="24" y="30"/>
                    <a:pt x="25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6" y="29"/>
                    <a:pt x="16" y="29"/>
                  </a:cubicBezTo>
                  <a:cubicBezTo>
                    <a:pt x="16" y="29"/>
                    <a:pt x="15" y="28"/>
                    <a:pt x="15" y="27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29"/>
                    <a:pt x="2" y="29"/>
                  </a:cubicBezTo>
                  <a:cubicBezTo>
                    <a:pt x="2" y="29"/>
                    <a:pt x="3" y="28"/>
                    <a:pt x="3" y="2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33"/>
            <p:cNvSpPr>
              <a:spLocks noEditPoints="1"/>
            </p:cNvSpPr>
            <p:nvPr/>
          </p:nvSpPr>
          <p:spPr bwMode="auto">
            <a:xfrm>
              <a:off x="2667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6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6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6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10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34"/>
            <p:cNvSpPr>
              <a:spLocks/>
            </p:cNvSpPr>
            <p:nvPr/>
          </p:nvSpPr>
          <p:spPr bwMode="auto">
            <a:xfrm>
              <a:off x="2697" y="2821"/>
              <a:ext cx="57" cy="52"/>
            </a:xfrm>
            <a:custGeom>
              <a:avLst/>
              <a:gdLst>
                <a:gd name="T0" fmla="*/ 9 w 24"/>
                <a:gd name="T1" fmla="*/ 0 h 22"/>
                <a:gd name="T2" fmla="*/ 9 w 24"/>
                <a:gd name="T3" fmla="*/ 3 h 22"/>
                <a:gd name="T4" fmla="*/ 12 w 24"/>
                <a:gd name="T5" fmla="*/ 0 h 22"/>
                <a:gd name="T6" fmla="*/ 16 w 24"/>
                <a:gd name="T7" fmla="*/ 0 h 22"/>
                <a:gd name="T8" fmla="*/ 19 w 24"/>
                <a:gd name="T9" fmla="*/ 1 h 22"/>
                <a:gd name="T10" fmla="*/ 21 w 24"/>
                <a:gd name="T11" fmla="*/ 4 h 22"/>
                <a:gd name="T12" fmla="*/ 21 w 24"/>
                <a:gd name="T13" fmla="*/ 9 h 22"/>
                <a:gd name="T14" fmla="*/ 21 w 24"/>
                <a:gd name="T15" fmla="*/ 17 h 22"/>
                <a:gd name="T16" fmla="*/ 22 w 24"/>
                <a:gd name="T17" fmla="*/ 20 h 22"/>
                <a:gd name="T18" fmla="*/ 24 w 24"/>
                <a:gd name="T19" fmla="*/ 21 h 22"/>
                <a:gd name="T20" fmla="*/ 24 w 24"/>
                <a:gd name="T21" fmla="*/ 22 h 22"/>
                <a:gd name="T22" fmla="*/ 13 w 24"/>
                <a:gd name="T23" fmla="*/ 22 h 22"/>
                <a:gd name="T24" fmla="*/ 13 w 24"/>
                <a:gd name="T25" fmla="*/ 21 h 22"/>
                <a:gd name="T26" fmla="*/ 15 w 24"/>
                <a:gd name="T27" fmla="*/ 20 h 22"/>
                <a:gd name="T28" fmla="*/ 15 w 24"/>
                <a:gd name="T29" fmla="*/ 17 h 22"/>
                <a:gd name="T30" fmla="*/ 15 w 24"/>
                <a:gd name="T31" fmla="*/ 7 h 22"/>
                <a:gd name="T32" fmla="*/ 15 w 24"/>
                <a:gd name="T33" fmla="*/ 4 h 22"/>
                <a:gd name="T34" fmla="*/ 14 w 24"/>
                <a:gd name="T35" fmla="*/ 3 h 22"/>
                <a:gd name="T36" fmla="*/ 13 w 24"/>
                <a:gd name="T37" fmla="*/ 3 h 22"/>
                <a:gd name="T38" fmla="*/ 9 w 24"/>
                <a:gd name="T39" fmla="*/ 6 h 22"/>
                <a:gd name="T40" fmla="*/ 9 w 24"/>
                <a:gd name="T41" fmla="*/ 17 h 22"/>
                <a:gd name="T42" fmla="*/ 10 w 24"/>
                <a:gd name="T43" fmla="*/ 20 h 22"/>
                <a:gd name="T44" fmla="*/ 11 w 24"/>
                <a:gd name="T45" fmla="*/ 21 h 22"/>
                <a:gd name="T46" fmla="*/ 11 w 24"/>
                <a:gd name="T47" fmla="*/ 22 h 22"/>
                <a:gd name="T48" fmla="*/ 0 w 24"/>
                <a:gd name="T49" fmla="*/ 22 h 22"/>
                <a:gd name="T50" fmla="*/ 0 w 24"/>
                <a:gd name="T51" fmla="*/ 21 h 22"/>
                <a:gd name="T52" fmla="*/ 2 w 24"/>
                <a:gd name="T53" fmla="*/ 20 h 22"/>
                <a:gd name="T54" fmla="*/ 3 w 24"/>
                <a:gd name="T55" fmla="*/ 17 h 22"/>
                <a:gd name="T56" fmla="*/ 3 w 24"/>
                <a:gd name="T57" fmla="*/ 5 h 22"/>
                <a:gd name="T58" fmla="*/ 2 w 24"/>
                <a:gd name="T59" fmla="*/ 2 h 22"/>
                <a:gd name="T60" fmla="*/ 0 w 24"/>
                <a:gd name="T61" fmla="*/ 1 h 22"/>
                <a:gd name="T62" fmla="*/ 0 w 24"/>
                <a:gd name="T63" fmla="*/ 0 h 22"/>
                <a:gd name="T64" fmla="*/ 9 w 24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1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3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35"/>
            <p:cNvSpPr>
              <a:spLocks noEditPoints="1"/>
            </p:cNvSpPr>
            <p:nvPr/>
          </p:nvSpPr>
          <p:spPr bwMode="auto">
            <a:xfrm>
              <a:off x="2761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9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3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2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9" y="7"/>
                    <a:pt x="19" y="8"/>
                  </a:cubicBezTo>
                  <a:cubicBezTo>
                    <a:pt x="19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7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8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1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8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6" y="26"/>
                    <a:pt x="16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7" y="3"/>
                    <a:pt x="6" y="5"/>
                    <a:pt x="6" y="8"/>
                  </a:cubicBezTo>
                  <a:cubicBezTo>
                    <a:pt x="6" y="10"/>
                    <a:pt x="7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2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36"/>
            <p:cNvSpPr>
              <a:spLocks noEditPoints="1"/>
            </p:cNvSpPr>
            <p:nvPr/>
          </p:nvSpPr>
          <p:spPr bwMode="auto">
            <a:xfrm>
              <a:off x="2844" y="2821"/>
              <a:ext cx="50" cy="52"/>
            </a:xfrm>
            <a:custGeom>
              <a:avLst/>
              <a:gdLst>
                <a:gd name="T0" fmla="*/ 12 w 21"/>
                <a:gd name="T1" fmla="*/ 19 h 22"/>
                <a:gd name="T2" fmla="*/ 5 w 21"/>
                <a:gd name="T3" fmla="*/ 22 h 22"/>
                <a:gd name="T4" fmla="*/ 2 w 21"/>
                <a:gd name="T5" fmla="*/ 21 h 22"/>
                <a:gd name="T6" fmla="*/ 0 w 21"/>
                <a:gd name="T7" fmla="*/ 18 h 22"/>
                <a:gd name="T8" fmla="*/ 2 w 21"/>
                <a:gd name="T9" fmla="*/ 13 h 22"/>
                <a:gd name="T10" fmla="*/ 12 w 21"/>
                <a:gd name="T11" fmla="*/ 8 h 22"/>
                <a:gd name="T12" fmla="*/ 12 w 21"/>
                <a:gd name="T13" fmla="*/ 6 h 22"/>
                <a:gd name="T14" fmla="*/ 11 w 21"/>
                <a:gd name="T15" fmla="*/ 3 h 22"/>
                <a:gd name="T16" fmla="*/ 10 w 21"/>
                <a:gd name="T17" fmla="*/ 2 h 22"/>
                <a:gd name="T18" fmla="*/ 9 w 21"/>
                <a:gd name="T19" fmla="*/ 1 h 22"/>
                <a:gd name="T20" fmla="*/ 6 w 21"/>
                <a:gd name="T21" fmla="*/ 2 h 22"/>
                <a:gd name="T22" fmla="*/ 6 w 21"/>
                <a:gd name="T23" fmla="*/ 3 h 22"/>
                <a:gd name="T24" fmla="*/ 6 w 21"/>
                <a:gd name="T25" fmla="*/ 4 h 22"/>
                <a:gd name="T26" fmla="*/ 7 w 21"/>
                <a:gd name="T27" fmla="*/ 6 h 22"/>
                <a:gd name="T28" fmla="*/ 6 w 21"/>
                <a:gd name="T29" fmla="*/ 8 h 22"/>
                <a:gd name="T30" fmla="*/ 4 w 21"/>
                <a:gd name="T31" fmla="*/ 9 h 22"/>
                <a:gd name="T32" fmla="*/ 2 w 21"/>
                <a:gd name="T33" fmla="*/ 8 h 22"/>
                <a:gd name="T34" fmla="*/ 1 w 21"/>
                <a:gd name="T35" fmla="*/ 6 h 22"/>
                <a:gd name="T36" fmla="*/ 2 w 21"/>
                <a:gd name="T37" fmla="*/ 3 h 22"/>
                <a:gd name="T38" fmla="*/ 6 w 21"/>
                <a:gd name="T39" fmla="*/ 0 h 22"/>
                <a:gd name="T40" fmla="*/ 11 w 21"/>
                <a:gd name="T41" fmla="*/ 0 h 22"/>
                <a:gd name="T42" fmla="*/ 15 w 21"/>
                <a:gd name="T43" fmla="*/ 1 h 22"/>
                <a:gd name="T44" fmla="*/ 18 w 21"/>
                <a:gd name="T45" fmla="*/ 4 h 22"/>
                <a:gd name="T46" fmla="*/ 18 w 21"/>
                <a:gd name="T47" fmla="*/ 8 h 22"/>
                <a:gd name="T48" fmla="*/ 18 w 21"/>
                <a:gd name="T49" fmla="*/ 16 h 22"/>
                <a:gd name="T50" fmla="*/ 18 w 21"/>
                <a:gd name="T51" fmla="*/ 18 h 22"/>
                <a:gd name="T52" fmla="*/ 18 w 21"/>
                <a:gd name="T53" fmla="*/ 19 h 22"/>
                <a:gd name="T54" fmla="*/ 19 w 21"/>
                <a:gd name="T55" fmla="*/ 19 h 22"/>
                <a:gd name="T56" fmla="*/ 20 w 21"/>
                <a:gd name="T57" fmla="*/ 18 h 22"/>
                <a:gd name="T58" fmla="*/ 21 w 21"/>
                <a:gd name="T59" fmla="*/ 19 h 22"/>
                <a:gd name="T60" fmla="*/ 19 w 21"/>
                <a:gd name="T61" fmla="*/ 21 h 22"/>
                <a:gd name="T62" fmla="*/ 16 w 21"/>
                <a:gd name="T63" fmla="*/ 22 h 22"/>
                <a:gd name="T64" fmla="*/ 13 w 21"/>
                <a:gd name="T65" fmla="*/ 21 h 22"/>
                <a:gd name="T66" fmla="*/ 12 w 21"/>
                <a:gd name="T67" fmla="*/ 19 h 22"/>
                <a:gd name="T68" fmla="*/ 12 w 21"/>
                <a:gd name="T69" fmla="*/ 17 h 22"/>
                <a:gd name="T70" fmla="*/ 12 w 21"/>
                <a:gd name="T71" fmla="*/ 10 h 22"/>
                <a:gd name="T72" fmla="*/ 7 w 21"/>
                <a:gd name="T73" fmla="*/ 13 h 22"/>
                <a:gd name="T74" fmla="*/ 7 w 21"/>
                <a:gd name="T75" fmla="*/ 16 h 22"/>
                <a:gd name="T76" fmla="*/ 7 w 21"/>
                <a:gd name="T77" fmla="*/ 18 h 22"/>
                <a:gd name="T78" fmla="*/ 9 w 21"/>
                <a:gd name="T79" fmla="*/ 18 h 22"/>
                <a:gd name="T80" fmla="*/ 12 w 21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" h="22">
                  <a:moveTo>
                    <a:pt x="12" y="19"/>
                  </a:moveTo>
                  <a:cubicBezTo>
                    <a:pt x="9" y="21"/>
                    <a:pt x="7" y="22"/>
                    <a:pt x="5" y="22"/>
                  </a:cubicBezTo>
                  <a:cubicBezTo>
                    <a:pt x="3" y="22"/>
                    <a:pt x="2" y="22"/>
                    <a:pt x="2" y="21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16"/>
                    <a:pt x="1" y="15"/>
                    <a:pt x="2" y="13"/>
                  </a:cubicBezTo>
                  <a:cubicBezTo>
                    <a:pt x="4" y="12"/>
                    <a:pt x="7" y="10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2" y="3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7"/>
                    <a:pt x="7" y="7"/>
                    <a:pt x="6" y="8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9"/>
                    <a:pt x="2" y="8"/>
                    <a:pt x="2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3" y="2"/>
                    <a:pt x="4" y="1"/>
                    <a:pt x="6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7" y="3"/>
                    <a:pt x="18" y="4"/>
                  </a:cubicBezTo>
                  <a:cubicBezTo>
                    <a:pt x="18" y="4"/>
                    <a:pt x="18" y="6"/>
                    <a:pt x="18" y="8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20"/>
                    <a:pt x="19" y="21"/>
                    <a:pt x="19" y="21"/>
                  </a:cubicBezTo>
                  <a:cubicBezTo>
                    <a:pt x="18" y="22"/>
                    <a:pt x="17" y="22"/>
                    <a:pt x="16" y="22"/>
                  </a:cubicBezTo>
                  <a:cubicBezTo>
                    <a:pt x="15" y="22"/>
                    <a:pt x="14" y="22"/>
                    <a:pt x="13" y="21"/>
                  </a:cubicBezTo>
                  <a:cubicBezTo>
                    <a:pt x="12" y="21"/>
                    <a:pt x="12" y="20"/>
                    <a:pt x="12" y="19"/>
                  </a:cubicBezTo>
                  <a:close/>
                  <a:moveTo>
                    <a:pt x="12" y="1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8" y="12"/>
                    <a:pt x="7" y="13"/>
                  </a:cubicBezTo>
                  <a:cubicBezTo>
                    <a:pt x="7" y="14"/>
                    <a:pt x="7" y="15"/>
                    <a:pt x="7" y="16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10" y="18"/>
                    <a:pt x="11" y="18"/>
                    <a:pt x="12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37"/>
            <p:cNvSpPr>
              <a:spLocks/>
            </p:cNvSpPr>
            <p:nvPr/>
          </p:nvSpPr>
          <p:spPr bwMode="auto">
            <a:xfrm>
              <a:off x="2899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2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3 w 23"/>
                <a:gd name="T23" fmla="*/ 22 h 22"/>
                <a:gd name="T24" fmla="*/ 13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3 w 23"/>
                <a:gd name="T55" fmla="*/ 17 h 22"/>
                <a:gd name="T56" fmla="*/ 3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38"/>
            <p:cNvSpPr>
              <a:spLocks noEditPoints="1"/>
            </p:cNvSpPr>
            <p:nvPr/>
          </p:nvSpPr>
          <p:spPr bwMode="auto">
            <a:xfrm>
              <a:off x="2962" y="2799"/>
              <a:ext cx="55" cy="74"/>
            </a:xfrm>
            <a:custGeom>
              <a:avLst/>
              <a:gdLst>
                <a:gd name="T0" fmla="*/ 20 w 23"/>
                <a:gd name="T1" fmla="*/ 0 h 31"/>
                <a:gd name="T2" fmla="*/ 20 w 23"/>
                <a:gd name="T3" fmla="*/ 24 h 31"/>
                <a:gd name="T4" fmla="*/ 20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1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0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8 w 23"/>
                <a:gd name="T51" fmla="*/ 11 h 31"/>
                <a:gd name="T52" fmla="*/ 7 w 23"/>
                <a:gd name="T53" fmla="*/ 14 h 31"/>
                <a:gd name="T54" fmla="*/ 6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0" y="0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8"/>
                    <a:pt x="21" y="28"/>
                    <a:pt x="21" y="28"/>
                  </a:cubicBezTo>
                  <a:cubicBezTo>
                    <a:pt x="21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5" y="31"/>
                    <a:pt x="3" y="30"/>
                    <a:pt x="2" y="28"/>
                  </a:cubicBezTo>
                  <a:cubicBezTo>
                    <a:pt x="0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0" y="0"/>
                  </a:lnTo>
                  <a:close/>
                  <a:moveTo>
                    <a:pt x="14" y="14"/>
                  </a:moveTo>
                  <a:cubicBezTo>
                    <a:pt x="13" y="12"/>
                    <a:pt x="11" y="11"/>
                    <a:pt x="10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8" y="12"/>
                    <a:pt x="7" y="13"/>
                    <a:pt x="7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2"/>
                    <a:pt x="7" y="24"/>
                    <a:pt x="7" y="25"/>
                  </a:cubicBezTo>
                  <a:cubicBezTo>
                    <a:pt x="7" y="27"/>
                    <a:pt x="8" y="28"/>
                    <a:pt x="9" y="28"/>
                  </a:cubicBezTo>
                  <a:cubicBezTo>
                    <a:pt x="9" y="28"/>
                    <a:pt x="9" y="29"/>
                    <a:pt x="10" y="29"/>
                  </a:cubicBezTo>
                  <a:cubicBezTo>
                    <a:pt x="11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39"/>
            <p:cNvSpPr>
              <a:spLocks noEditPoints="1"/>
            </p:cNvSpPr>
            <p:nvPr/>
          </p:nvSpPr>
          <p:spPr bwMode="auto">
            <a:xfrm>
              <a:off x="3041" y="2797"/>
              <a:ext cx="78" cy="76"/>
            </a:xfrm>
            <a:custGeom>
              <a:avLst/>
              <a:gdLst>
                <a:gd name="T0" fmla="*/ 20 w 33"/>
                <a:gd name="T1" fmla="*/ 23 h 32"/>
                <a:gd name="T2" fmla="*/ 9 w 33"/>
                <a:gd name="T3" fmla="*/ 23 h 32"/>
                <a:gd name="T4" fmla="*/ 7 w 33"/>
                <a:gd name="T5" fmla="*/ 26 h 32"/>
                <a:gd name="T6" fmla="*/ 7 w 33"/>
                <a:gd name="T7" fmla="*/ 28 h 32"/>
                <a:gd name="T8" fmla="*/ 8 w 33"/>
                <a:gd name="T9" fmla="*/ 30 h 32"/>
                <a:gd name="T10" fmla="*/ 11 w 33"/>
                <a:gd name="T11" fmla="*/ 31 h 32"/>
                <a:gd name="T12" fmla="*/ 11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6 w 33"/>
                <a:gd name="T21" fmla="*/ 25 h 32"/>
                <a:gd name="T22" fmla="*/ 17 w 33"/>
                <a:gd name="T23" fmla="*/ 0 h 32"/>
                <a:gd name="T24" fmla="*/ 17 w 33"/>
                <a:gd name="T25" fmla="*/ 0 h 32"/>
                <a:gd name="T26" fmla="*/ 29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9 w 33"/>
                <a:gd name="T39" fmla="*/ 31 h 32"/>
                <a:gd name="T40" fmla="*/ 22 w 33"/>
                <a:gd name="T41" fmla="*/ 30 h 32"/>
                <a:gd name="T42" fmla="*/ 22 w 33"/>
                <a:gd name="T43" fmla="*/ 29 h 32"/>
                <a:gd name="T44" fmla="*/ 22 w 33"/>
                <a:gd name="T45" fmla="*/ 28 h 32"/>
                <a:gd name="T46" fmla="*/ 21 w 33"/>
                <a:gd name="T47" fmla="*/ 27 h 32"/>
                <a:gd name="T48" fmla="*/ 20 w 33"/>
                <a:gd name="T49" fmla="*/ 23 h 32"/>
                <a:gd name="T50" fmla="*/ 19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9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20" y="2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7" y="29"/>
                    <a:pt x="7" y="30"/>
                    <a:pt x="8" y="30"/>
                  </a:cubicBezTo>
                  <a:cubicBezTo>
                    <a:pt x="8" y="31"/>
                    <a:pt x="9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2" y="30"/>
                    <a:pt x="3" y="29"/>
                  </a:cubicBezTo>
                  <a:cubicBezTo>
                    <a:pt x="4" y="29"/>
                    <a:pt x="5" y="27"/>
                    <a:pt x="6" y="2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8"/>
                    <a:pt x="31" y="29"/>
                    <a:pt x="31" y="30"/>
                  </a:cubicBezTo>
                  <a:cubicBezTo>
                    <a:pt x="32" y="30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1" y="31"/>
                    <a:pt x="22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1" y="27"/>
                  </a:cubicBezTo>
                  <a:lnTo>
                    <a:pt x="20" y="23"/>
                  </a:lnTo>
                  <a:close/>
                  <a:moveTo>
                    <a:pt x="19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40"/>
            <p:cNvSpPr>
              <a:spLocks/>
            </p:cNvSpPr>
            <p:nvPr/>
          </p:nvSpPr>
          <p:spPr bwMode="auto">
            <a:xfrm>
              <a:off x="3126" y="2821"/>
              <a:ext cx="42" cy="52"/>
            </a:xfrm>
            <a:custGeom>
              <a:avLst/>
              <a:gdLst>
                <a:gd name="T0" fmla="*/ 17 w 18"/>
                <a:gd name="T1" fmla="*/ 16 h 22"/>
                <a:gd name="T2" fmla="*/ 18 w 18"/>
                <a:gd name="T3" fmla="*/ 17 h 22"/>
                <a:gd name="T4" fmla="*/ 14 w 18"/>
                <a:gd name="T5" fmla="*/ 21 h 22"/>
                <a:gd name="T6" fmla="*/ 9 w 18"/>
                <a:gd name="T7" fmla="*/ 22 h 22"/>
                <a:gd name="T8" fmla="*/ 2 w 18"/>
                <a:gd name="T9" fmla="*/ 19 h 22"/>
                <a:gd name="T10" fmla="*/ 0 w 18"/>
                <a:gd name="T11" fmla="*/ 11 h 22"/>
                <a:gd name="T12" fmla="*/ 2 w 18"/>
                <a:gd name="T13" fmla="*/ 4 h 22"/>
                <a:gd name="T14" fmla="*/ 10 w 18"/>
                <a:gd name="T15" fmla="*/ 0 h 22"/>
                <a:gd name="T16" fmla="*/ 15 w 18"/>
                <a:gd name="T17" fmla="*/ 1 h 22"/>
                <a:gd name="T18" fmla="*/ 17 w 18"/>
                <a:gd name="T19" fmla="*/ 5 h 22"/>
                <a:gd name="T20" fmla="*/ 16 w 18"/>
                <a:gd name="T21" fmla="*/ 7 h 22"/>
                <a:gd name="T22" fmla="*/ 14 w 18"/>
                <a:gd name="T23" fmla="*/ 8 h 22"/>
                <a:gd name="T24" fmla="*/ 12 w 18"/>
                <a:gd name="T25" fmla="*/ 7 h 22"/>
                <a:gd name="T26" fmla="*/ 11 w 18"/>
                <a:gd name="T27" fmla="*/ 4 h 22"/>
                <a:gd name="T28" fmla="*/ 10 w 18"/>
                <a:gd name="T29" fmla="*/ 2 h 22"/>
                <a:gd name="T30" fmla="*/ 9 w 18"/>
                <a:gd name="T31" fmla="*/ 1 h 22"/>
                <a:gd name="T32" fmla="*/ 7 w 18"/>
                <a:gd name="T33" fmla="*/ 2 h 22"/>
                <a:gd name="T34" fmla="*/ 6 w 18"/>
                <a:gd name="T35" fmla="*/ 8 h 22"/>
                <a:gd name="T36" fmla="*/ 7 w 18"/>
                <a:gd name="T37" fmla="*/ 14 h 22"/>
                <a:gd name="T38" fmla="*/ 10 w 18"/>
                <a:gd name="T39" fmla="*/ 18 h 22"/>
                <a:gd name="T40" fmla="*/ 13 w 18"/>
                <a:gd name="T41" fmla="*/ 19 h 22"/>
                <a:gd name="T42" fmla="*/ 15 w 18"/>
                <a:gd name="T43" fmla="*/ 18 h 22"/>
                <a:gd name="T44" fmla="*/ 17 w 18"/>
                <a:gd name="T4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7" y="16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17" y="19"/>
                    <a:pt x="16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7" y="4"/>
                    <a:pt x="17" y="5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6" y="8"/>
                    <a:pt x="15" y="8"/>
                    <a:pt x="14" y="8"/>
                  </a:cubicBezTo>
                  <a:cubicBezTo>
                    <a:pt x="13" y="8"/>
                    <a:pt x="13" y="8"/>
                    <a:pt x="12" y="7"/>
                  </a:cubicBezTo>
                  <a:cubicBezTo>
                    <a:pt x="11" y="6"/>
                    <a:pt x="11" y="5"/>
                    <a:pt x="11" y="4"/>
                  </a:cubicBezTo>
                  <a:cubicBezTo>
                    <a:pt x="11" y="3"/>
                    <a:pt x="11" y="2"/>
                    <a:pt x="10" y="2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2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10"/>
                    <a:pt x="6" y="12"/>
                    <a:pt x="7" y="14"/>
                  </a:cubicBezTo>
                  <a:cubicBezTo>
                    <a:pt x="8" y="15"/>
                    <a:pt x="8" y="17"/>
                    <a:pt x="10" y="18"/>
                  </a:cubicBezTo>
                  <a:cubicBezTo>
                    <a:pt x="10" y="18"/>
                    <a:pt x="11" y="19"/>
                    <a:pt x="13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41"/>
            <p:cNvSpPr>
              <a:spLocks/>
            </p:cNvSpPr>
            <p:nvPr/>
          </p:nvSpPr>
          <p:spPr bwMode="auto">
            <a:xfrm>
              <a:off x="317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2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5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5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42"/>
            <p:cNvSpPr>
              <a:spLocks noEditPoints="1"/>
            </p:cNvSpPr>
            <p:nvPr/>
          </p:nvSpPr>
          <p:spPr bwMode="auto">
            <a:xfrm>
              <a:off x="3209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3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3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3"/>
            <p:cNvSpPr>
              <a:spLocks/>
            </p:cNvSpPr>
            <p:nvPr/>
          </p:nvSpPr>
          <p:spPr bwMode="auto">
            <a:xfrm>
              <a:off x="3242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44"/>
            <p:cNvSpPr>
              <a:spLocks noEditPoints="1"/>
            </p:cNvSpPr>
            <p:nvPr/>
          </p:nvSpPr>
          <p:spPr bwMode="auto">
            <a:xfrm>
              <a:off x="3303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5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8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5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1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2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7" y="30"/>
                    <a:pt x="8" y="30"/>
                    <a:pt x="11" y="30"/>
                  </a:cubicBezTo>
                  <a:cubicBezTo>
                    <a:pt x="13" y="30"/>
                    <a:pt x="15" y="30"/>
                    <a:pt x="16" y="29"/>
                  </a:cubicBezTo>
                  <a:cubicBezTo>
                    <a:pt x="17" y="29"/>
                    <a:pt x="18" y="28"/>
                    <a:pt x="18" y="27"/>
                  </a:cubicBezTo>
                  <a:cubicBezTo>
                    <a:pt x="18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5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45"/>
            <p:cNvSpPr>
              <a:spLocks/>
            </p:cNvSpPr>
            <p:nvPr/>
          </p:nvSpPr>
          <p:spPr bwMode="auto">
            <a:xfrm>
              <a:off x="3386" y="2797"/>
              <a:ext cx="43" cy="76"/>
            </a:xfrm>
            <a:custGeom>
              <a:avLst/>
              <a:gdLst>
                <a:gd name="T0" fmla="*/ 10 w 18"/>
                <a:gd name="T1" fmla="*/ 12 h 32"/>
                <a:gd name="T2" fmla="*/ 10 w 18"/>
                <a:gd name="T3" fmla="*/ 27 h 32"/>
                <a:gd name="T4" fmla="*/ 10 w 18"/>
                <a:gd name="T5" fmla="*/ 30 h 32"/>
                <a:gd name="T6" fmla="*/ 13 w 18"/>
                <a:gd name="T7" fmla="*/ 31 h 32"/>
                <a:gd name="T8" fmla="*/ 13 w 18"/>
                <a:gd name="T9" fmla="*/ 32 h 32"/>
                <a:gd name="T10" fmla="*/ 0 w 18"/>
                <a:gd name="T11" fmla="*/ 32 h 32"/>
                <a:gd name="T12" fmla="*/ 0 w 18"/>
                <a:gd name="T13" fmla="*/ 31 h 32"/>
                <a:gd name="T14" fmla="*/ 2 w 18"/>
                <a:gd name="T15" fmla="*/ 31 h 32"/>
                <a:gd name="T16" fmla="*/ 3 w 18"/>
                <a:gd name="T17" fmla="*/ 30 h 32"/>
                <a:gd name="T18" fmla="*/ 4 w 18"/>
                <a:gd name="T19" fmla="*/ 27 h 32"/>
                <a:gd name="T20" fmla="*/ 4 w 18"/>
                <a:gd name="T21" fmla="*/ 12 h 32"/>
                <a:gd name="T22" fmla="*/ 0 w 18"/>
                <a:gd name="T23" fmla="*/ 12 h 32"/>
                <a:gd name="T24" fmla="*/ 0 w 18"/>
                <a:gd name="T25" fmla="*/ 10 h 32"/>
                <a:gd name="T26" fmla="*/ 4 w 18"/>
                <a:gd name="T27" fmla="*/ 10 h 32"/>
                <a:gd name="T28" fmla="*/ 4 w 18"/>
                <a:gd name="T29" fmla="*/ 9 h 32"/>
                <a:gd name="T30" fmla="*/ 4 w 18"/>
                <a:gd name="T31" fmla="*/ 8 h 32"/>
                <a:gd name="T32" fmla="*/ 6 w 18"/>
                <a:gd name="T33" fmla="*/ 2 h 32"/>
                <a:gd name="T34" fmla="*/ 12 w 18"/>
                <a:gd name="T35" fmla="*/ 0 h 32"/>
                <a:gd name="T36" fmla="*/ 17 w 18"/>
                <a:gd name="T37" fmla="*/ 1 h 32"/>
                <a:gd name="T38" fmla="*/ 18 w 18"/>
                <a:gd name="T39" fmla="*/ 3 h 32"/>
                <a:gd name="T40" fmla="*/ 17 w 18"/>
                <a:gd name="T41" fmla="*/ 5 h 32"/>
                <a:gd name="T42" fmla="*/ 15 w 18"/>
                <a:gd name="T43" fmla="*/ 6 h 32"/>
                <a:gd name="T44" fmla="*/ 13 w 18"/>
                <a:gd name="T45" fmla="*/ 5 h 32"/>
                <a:gd name="T46" fmla="*/ 12 w 18"/>
                <a:gd name="T47" fmla="*/ 4 h 32"/>
                <a:gd name="T48" fmla="*/ 12 w 18"/>
                <a:gd name="T49" fmla="*/ 3 h 32"/>
                <a:gd name="T50" fmla="*/ 13 w 18"/>
                <a:gd name="T51" fmla="*/ 2 h 32"/>
                <a:gd name="T52" fmla="*/ 12 w 18"/>
                <a:gd name="T53" fmla="*/ 1 h 32"/>
                <a:gd name="T54" fmla="*/ 11 w 18"/>
                <a:gd name="T55" fmla="*/ 1 h 32"/>
                <a:gd name="T56" fmla="*/ 10 w 18"/>
                <a:gd name="T57" fmla="*/ 2 h 32"/>
                <a:gd name="T58" fmla="*/ 10 w 18"/>
                <a:gd name="T59" fmla="*/ 3 h 32"/>
                <a:gd name="T60" fmla="*/ 10 w 18"/>
                <a:gd name="T61" fmla="*/ 7 h 32"/>
                <a:gd name="T62" fmla="*/ 10 w 18"/>
                <a:gd name="T63" fmla="*/ 10 h 32"/>
                <a:gd name="T64" fmla="*/ 13 w 18"/>
                <a:gd name="T65" fmla="*/ 10 h 32"/>
                <a:gd name="T66" fmla="*/ 13 w 18"/>
                <a:gd name="T67" fmla="*/ 12 h 32"/>
                <a:gd name="T68" fmla="*/ 10 w 18"/>
                <a:gd name="T69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32">
                  <a:moveTo>
                    <a:pt x="10" y="12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9"/>
                    <a:pt x="10" y="30"/>
                    <a:pt x="10" y="30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4" y="29"/>
                    <a:pt x="4" y="27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5"/>
                    <a:pt x="4" y="3"/>
                    <a:pt x="6" y="2"/>
                  </a:cubicBezTo>
                  <a:cubicBezTo>
                    <a:pt x="8" y="1"/>
                    <a:pt x="10" y="0"/>
                    <a:pt x="12" y="0"/>
                  </a:cubicBez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5"/>
                    <a:pt x="17" y="5"/>
                  </a:cubicBezTo>
                  <a:cubicBezTo>
                    <a:pt x="17" y="6"/>
                    <a:pt x="16" y="6"/>
                    <a:pt x="15" y="6"/>
                  </a:cubicBezTo>
                  <a:cubicBezTo>
                    <a:pt x="14" y="6"/>
                    <a:pt x="13" y="6"/>
                    <a:pt x="13" y="5"/>
                  </a:cubicBezTo>
                  <a:cubicBezTo>
                    <a:pt x="13" y="5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1" y="1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46"/>
            <p:cNvSpPr>
              <a:spLocks noEditPoints="1"/>
            </p:cNvSpPr>
            <p:nvPr/>
          </p:nvSpPr>
          <p:spPr bwMode="auto">
            <a:xfrm>
              <a:off x="34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3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4 w 20"/>
                <a:gd name="T39" fmla="*/ 9 h 22"/>
                <a:gd name="T40" fmla="*/ 13 w 20"/>
                <a:gd name="T41" fmla="*/ 4 h 22"/>
                <a:gd name="T42" fmla="*/ 12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20" y="17"/>
                    <a:pt x="18" y="19"/>
                  </a:cubicBezTo>
                  <a:cubicBezTo>
                    <a:pt x="16" y="21"/>
                    <a:pt x="14" y="22"/>
                    <a:pt x="10" y="22"/>
                  </a:cubicBezTo>
                  <a:cubicBezTo>
                    <a:pt x="7" y="22"/>
                    <a:pt x="5" y="21"/>
                    <a:pt x="3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10" y="1"/>
                    <a:pt x="9" y="1"/>
                    <a:pt x="8" y="2"/>
                  </a:cubicBezTo>
                  <a:cubicBezTo>
                    <a:pt x="8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8" y="19"/>
                    <a:pt x="8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3" y="20"/>
                    <a:pt x="13" y="19"/>
                    <a:pt x="13" y="18"/>
                  </a:cubicBezTo>
                  <a:cubicBezTo>
                    <a:pt x="13" y="17"/>
                    <a:pt x="14" y="14"/>
                    <a:pt x="14" y="9"/>
                  </a:cubicBezTo>
                  <a:cubicBezTo>
                    <a:pt x="14" y="7"/>
                    <a:pt x="13" y="5"/>
                    <a:pt x="13" y="4"/>
                  </a:cubicBezTo>
                  <a:cubicBezTo>
                    <a:pt x="13" y="3"/>
                    <a:pt x="12" y="2"/>
                    <a:pt x="12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47"/>
            <p:cNvSpPr>
              <a:spLocks/>
            </p:cNvSpPr>
            <p:nvPr/>
          </p:nvSpPr>
          <p:spPr bwMode="auto">
            <a:xfrm>
              <a:off x="3481" y="2821"/>
              <a:ext cx="42" cy="52"/>
            </a:xfrm>
            <a:custGeom>
              <a:avLst/>
              <a:gdLst>
                <a:gd name="T0" fmla="*/ 8 w 18"/>
                <a:gd name="T1" fmla="*/ 0 h 22"/>
                <a:gd name="T2" fmla="*/ 8 w 18"/>
                <a:gd name="T3" fmla="*/ 5 h 22"/>
                <a:gd name="T4" fmla="*/ 12 w 18"/>
                <a:gd name="T5" fmla="*/ 1 h 22"/>
                <a:gd name="T6" fmla="*/ 15 w 18"/>
                <a:gd name="T7" fmla="*/ 0 h 22"/>
                <a:gd name="T8" fmla="*/ 17 w 18"/>
                <a:gd name="T9" fmla="*/ 0 h 22"/>
                <a:gd name="T10" fmla="*/ 18 w 18"/>
                <a:gd name="T11" fmla="*/ 3 h 22"/>
                <a:gd name="T12" fmla="*/ 17 w 18"/>
                <a:gd name="T13" fmla="*/ 5 h 22"/>
                <a:gd name="T14" fmla="*/ 16 w 18"/>
                <a:gd name="T15" fmla="*/ 6 h 22"/>
                <a:gd name="T16" fmla="*/ 13 w 18"/>
                <a:gd name="T17" fmla="*/ 5 h 22"/>
                <a:gd name="T18" fmla="*/ 12 w 18"/>
                <a:gd name="T19" fmla="*/ 4 h 22"/>
                <a:gd name="T20" fmla="*/ 12 w 18"/>
                <a:gd name="T21" fmla="*/ 4 h 22"/>
                <a:gd name="T22" fmla="*/ 11 w 18"/>
                <a:gd name="T23" fmla="*/ 5 h 22"/>
                <a:gd name="T24" fmla="*/ 9 w 18"/>
                <a:gd name="T25" fmla="*/ 7 h 22"/>
                <a:gd name="T26" fmla="*/ 8 w 18"/>
                <a:gd name="T27" fmla="*/ 12 h 22"/>
                <a:gd name="T28" fmla="*/ 8 w 18"/>
                <a:gd name="T29" fmla="*/ 17 h 22"/>
                <a:gd name="T30" fmla="*/ 9 w 18"/>
                <a:gd name="T31" fmla="*/ 18 h 22"/>
                <a:gd name="T32" fmla="*/ 9 w 18"/>
                <a:gd name="T33" fmla="*/ 20 h 22"/>
                <a:gd name="T34" fmla="*/ 9 w 18"/>
                <a:gd name="T35" fmla="*/ 21 h 22"/>
                <a:gd name="T36" fmla="*/ 11 w 18"/>
                <a:gd name="T37" fmla="*/ 21 h 22"/>
                <a:gd name="T38" fmla="*/ 11 w 18"/>
                <a:gd name="T39" fmla="*/ 22 h 22"/>
                <a:gd name="T40" fmla="*/ 0 w 18"/>
                <a:gd name="T41" fmla="*/ 22 h 22"/>
                <a:gd name="T42" fmla="*/ 0 w 18"/>
                <a:gd name="T43" fmla="*/ 21 h 22"/>
                <a:gd name="T44" fmla="*/ 2 w 18"/>
                <a:gd name="T45" fmla="*/ 20 h 22"/>
                <a:gd name="T46" fmla="*/ 2 w 18"/>
                <a:gd name="T47" fmla="*/ 17 h 22"/>
                <a:gd name="T48" fmla="*/ 2 w 18"/>
                <a:gd name="T49" fmla="*/ 5 h 22"/>
                <a:gd name="T50" fmla="*/ 2 w 18"/>
                <a:gd name="T51" fmla="*/ 2 h 22"/>
                <a:gd name="T52" fmla="*/ 1 w 18"/>
                <a:gd name="T53" fmla="*/ 1 h 22"/>
                <a:gd name="T54" fmla="*/ 0 w 18"/>
                <a:gd name="T55" fmla="*/ 1 h 22"/>
                <a:gd name="T56" fmla="*/ 0 w 18"/>
                <a:gd name="T57" fmla="*/ 0 h 22"/>
                <a:gd name="T58" fmla="*/ 8 w 18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" h="22">
                  <a:moveTo>
                    <a:pt x="8" y="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10" y="3"/>
                    <a:pt x="11" y="1"/>
                    <a:pt x="12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8" y="4"/>
                    <a:pt x="18" y="4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4" y="6"/>
                    <a:pt x="13" y="5"/>
                  </a:cubicBezTo>
                  <a:cubicBezTo>
                    <a:pt x="13" y="5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5"/>
                  </a:cubicBezTo>
                  <a:cubicBezTo>
                    <a:pt x="10" y="5"/>
                    <a:pt x="10" y="6"/>
                    <a:pt x="9" y="7"/>
                  </a:cubicBezTo>
                  <a:cubicBezTo>
                    <a:pt x="9" y="8"/>
                    <a:pt x="8" y="10"/>
                    <a:pt x="8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48"/>
            <p:cNvSpPr>
              <a:spLocks/>
            </p:cNvSpPr>
            <p:nvPr/>
          </p:nvSpPr>
          <p:spPr bwMode="auto">
            <a:xfrm>
              <a:off x="3554" y="2799"/>
              <a:ext cx="66" cy="7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8 h 31"/>
                <a:gd name="T4" fmla="*/ 27 w 28"/>
                <a:gd name="T5" fmla="*/ 8 h 31"/>
                <a:gd name="T6" fmla="*/ 25 w 28"/>
                <a:gd name="T7" fmla="*/ 4 h 31"/>
                <a:gd name="T8" fmla="*/ 23 w 28"/>
                <a:gd name="T9" fmla="*/ 2 h 31"/>
                <a:gd name="T10" fmla="*/ 20 w 28"/>
                <a:gd name="T11" fmla="*/ 1 h 31"/>
                <a:gd name="T12" fmla="*/ 17 w 28"/>
                <a:gd name="T13" fmla="*/ 1 h 31"/>
                <a:gd name="T14" fmla="*/ 17 w 28"/>
                <a:gd name="T15" fmla="*/ 25 h 31"/>
                <a:gd name="T16" fmla="*/ 18 w 28"/>
                <a:gd name="T17" fmla="*/ 28 h 31"/>
                <a:gd name="T18" fmla="*/ 19 w 28"/>
                <a:gd name="T19" fmla="*/ 29 h 31"/>
                <a:gd name="T20" fmla="*/ 21 w 28"/>
                <a:gd name="T21" fmla="*/ 30 h 31"/>
                <a:gd name="T22" fmla="*/ 22 w 28"/>
                <a:gd name="T23" fmla="*/ 30 h 31"/>
                <a:gd name="T24" fmla="*/ 22 w 28"/>
                <a:gd name="T25" fmla="*/ 31 h 31"/>
                <a:gd name="T26" fmla="*/ 5 w 28"/>
                <a:gd name="T27" fmla="*/ 31 h 31"/>
                <a:gd name="T28" fmla="*/ 5 w 28"/>
                <a:gd name="T29" fmla="*/ 30 h 31"/>
                <a:gd name="T30" fmla="*/ 6 w 28"/>
                <a:gd name="T31" fmla="*/ 30 h 31"/>
                <a:gd name="T32" fmla="*/ 9 w 28"/>
                <a:gd name="T33" fmla="*/ 29 h 31"/>
                <a:gd name="T34" fmla="*/ 10 w 28"/>
                <a:gd name="T35" fmla="*/ 28 h 31"/>
                <a:gd name="T36" fmla="*/ 10 w 28"/>
                <a:gd name="T37" fmla="*/ 25 h 31"/>
                <a:gd name="T38" fmla="*/ 10 w 28"/>
                <a:gd name="T39" fmla="*/ 1 h 31"/>
                <a:gd name="T40" fmla="*/ 8 w 28"/>
                <a:gd name="T41" fmla="*/ 1 h 31"/>
                <a:gd name="T42" fmla="*/ 3 w 28"/>
                <a:gd name="T43" fmla="*/ 3 h 31"/>
                <a:gd name="T44" fmla="*/ 0 w 28"/>
                <a:gd name="T45" fmla="*/ 8 h 31"/>
                <a:gd name="T46" fmla="*/ 0 w 28"/>
                <a:gd name="T47" fmla="*/ 8 h 31"/>
                <a:gd name="T48" fmla="*/ 0 w 28"/>
                <a:gd name="T49" fmla="*/ 0 h 31"/>
                <a:gd name="T50" fmla="*/ 28 w 28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6"/>
                    <a:pt x="26" y="5"/>
                    <a:pt x="25" y="4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7"/>
                    <a:pt x="17" y="28"/>
                    <a:pt x="18" y="28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30"/>
                    <a:pt x="20" y="30"/>
                    <a:pt x="21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0"/>
                    <a:pt x="8" y="30"/>
                    <a:pt x="9" y="29"/>
                  </a:cubicBezTo>
                  <a:cubicBezTo>
                    <a:pt x="9" y="29"/>
                    <a:pt x="9" y="29"/>
                    <a:pt x="10" y="28"/>
                  </a:cubicBezTo>
                  <a:cubicBezTo>
                    <a:pt x="10" y="28"/>
                    <a:pt x="10" y="27"/>
                    <a:pt x="10" y="2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49"/>
            <p:cNvSpPr>
              <a:spLocks/>
            </p:cNvSpPr>
            <p:nvPr/>
          </p:nvSpPr>
          <p:spPr bwMode="auto">
            <a:xfrm>
              <a:off x="361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3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3 w 19"/>
                <a:gd name="T47" fmla="*/ 17 h 22"/>
                <a:gd name="T48" fmla="*/ 3 w 19"/>
                <a:gd name="T49" fmla="*/ 5 h 22"/>
                <a:gd name="T50" fmla="*/ 3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1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9" y="4"/>
                    <a:pt x="19" y="4"/>
                    <a:pt x="18" y="5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6" y="6"/>
                    <a:pt x="15" y="6"/>
                    <a:pt x="14" y="5"/>
                  </a:cubicBezTo>
                  <a:cubicBezTo>
                    <a:pt x="14" y="5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11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10" y="20"/>
                    <a:pt x="10" y="20"/>
                    <a:pt x="10" y="21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50"/>
            <p:cNvSpPr>
              <a:spLocks/>
            </p:cNvSpPr>
            <p:nvPr/>
          </p:nvSpPr>
          <p:spPr bwMode="auto">
            <a:xfrm>
              <a:off x="3668" y="2821"/>
              <a:ext cx="54" cy="52"/>
            </a:xfrm>
            <a:custGeom>
              <a:avLst/>
              <a:gdLst>
                <a:gd name="T0" fmla="*/ 21 w 23"/>
                <a:gd name="T1" fmla="*/ 0 h 22"/>
                <a:gd name="T2" fmla="*/ 21 w 23"/>
                <a:gd name="T3" fmla="*/ 17 h 22"/>
                <a:gd name="T4" fmla="*/ 21 w 23"/>
                <a:gd name="T5" fmla="*/ 20 h 22"/>
                <a:gd name="T6" fmla="*/ 23 w 23"/>
                <a:gd name="T7" fmla="*/ 21 h 22"/>
                <a:gd name="T8" fmla="*/ 23 w 23"/>
                <a:gd name="T9" fmla="*/ 22 h 22"/>
                <a:gd name="T10" fmla="*/ 14 w 23"/>
                <a:gd name="T11" fmla="*/ 22 h 22"/>
                <a:gd name="T12" fmla="*/ 14 w 23"/>
                <a:gd name="T13" fmla="*/ 19 h 22"/>
                <a:gd name="T14" fmla="*/ 11 w 23"/>
                <a:gd name="T15" fmla="*/ 22 h 22"/>
                <a:gd name="T16" fmla="*/ 8 w 23"/>
                <a:gd name="T17" fmla="*/ 22 h 22"/>
                <a:gd name="T18" fmla="*/ 5 w 23"/>
                <a:gd name="T19" fmla="*/ 21 h 22"/>
                <a:gd name="T20" fmla="*/ 3 w 23"/>
                <a:gd name="T21" fmla="*/ 19 h 22"/>
                <a:gd name="T22" fmla="*/ 2 w 23"/>
                <a:gd name="T23" fmla="*/ 13 h 22"/>
                <a:gd name="T24" fmla="*/ 2 w 23"/>
                <a:gd name="T25" fmla="*/ 5 h 22"/>
                <a:gd name="T26" fmla="*/ 2 w 23"/>
                <a:gd name="T27" fmla="*/ 2 h 22"/>
                <a:gd name="T28" fmla="*/ 0 w 23"/>
                <a:gd name="T29" fmla="*/ 1 h 22"/>
                <a:gd name="T30" fmla="*/ 0 w 23"/>
                <a:gd name="T31" fmla="*/ 0 h 22"/>
                <a:gd name="T32" fmla="*/ 9 w 23"/>
                <a:gd name="T33" fmla="*/ 0 h 22"/>
                <a:gd name="T34" fmla="*/ 9 w 23"/>
                <a:gd name="T35" fmla="*/ 15 h 22"/>
                <a:gd name="T36" fmla="*/ 9 w 23"/>
                <a:gd name="T37" fmla="*/ 18 h 22"/>
                <a:gd name="T38" fmla="*/ 10 w 23"/>
                <a:gd name="T39" fmla="*/ 19 h 22"/>
                <a:gd name="T40" fmla="*/ 11 w 23"/>
                <a:gd name="T41" fmla="*/ 19 h 22"/>
                <a:gd name="T42" fmla="*/ 12 w 23"/>
                <a:gd name="T43" fmla="*/ 19 h 22"/>
                <a:gd name="T44" fmla="*/ 14 w 23"/>
                <a:gd name="T45" fmla="*/ 16 h 22"/>
                <a:gd name="T46" fmla="*/ 14 w 23"/>
                <a:gd name="T47" fmla="*/ 5 h 22"/>
                <a:gd name="T48" fmla="*/ 14 w 23"/>
                <a:gd name="T49" fmla="*/ 2 h 22"/>
                <a:gd name="T50" fmla="*/ 12 w 23"/>
                <a:gd name="T51" fmla="*/ 1 h 22"/>
                <a:gd name="T52" fmla="*/ 12 w 23"/>
                <a:gd name="T53" fmla="*/ 0 h 22"/>
                <a:gd name="T54" fmla="*/ 21 w 23"/>
                <a:gd name="T5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" h="22">
                  <a:moveTo>
                    <a:pt x="21" y="0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20"/>
                    <a:pt x="12" y="21"/>
                    <a:pt x="11" y="22"/>
                  </a:cubicBezTo>
                  <a:cubicBezTo>
                    <a:pt x="10" y="22"/>
                    <a:pt x="9" y="22"/>
                    <a:pt x="8" y="22"/>
                  </a:cubicBezTo>
                  <a:cubicBezTo>
                    <a:pt x="7" y="22"/>
                    <a:pt x="6" y="22"/>
                    <a:pt x="5" y="21"/>
                  </a:cubicBezTo>
                  <a:cubicBezTo>
                    <a:pt x="4" y="20"/>
                    <a:pt x="3" y="20"/>
                    <a:pt x="3" y="19"/>
                  </a:cubicBezTo>
                  <a:cubicBezTo>
                    <a:pt x="3" y="18"/>
                    <a:pt x="2" y="16"/>
                    <a:pt x="2" y="1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9" y="19"/>
                    <a:pt x="10" y="19"/>
                  </a:cubicBezTo>
                  <a:cubicBezTo>
                    <a:pt x="10" y="19"/>
                    <a:pt x="10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3" y="18"/>
                    <a:pt x="14" y="18"/>
                    <a:pt x="14" y="1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51"/>
            <p:cNvSpPr>
              <a:spLocks/>
            </p:cNvSpPr>
            <p:nvPr/>
          </p:nvSpPr>
          <p:spPr bwMode="auto">
            <a:xfrm>
              <a:off x="3729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52"/>
            <p:cNvSpPr>
              <a:spLocks/>
            </p:cNvSpPr>
            <p:nvPr/>
          </p:nvSpPr>
          <p:spPr bwMode="auto">
            <a:xfrm>
              <a:off x="3767" y="2799"/>
              <a:ext cx="54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1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2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4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53"/>
            <p:cNvSpPr>
              <a:spLocks/>
            </p:cNvSpPr>
            <p:nvPr/>
          </p:nvSpPr>
          <p:spPr bwMode="auto">
            <a:xfrm>
              <a:off x="274" y="2799"/>
              <a:ext cx="83" cy="74"/>
            </a:xfrm>
            <a:custGeom>
              <a:avLst/>
              <a:gdLst>
                <a:gd name="T0" fmla="*/ 12 w 35"/>
                <a:gd name="T1" fmla="*/ 16 h 31"/>
                <a:gd name="T2" fmla="*/ 12 w 35"/>
                <a:gd name="T3" fmla="*/ 25 h 31"/>
                <a:gd name="T4" fmla="*/ 12 w 35"/>
                <a:gd name="T5" fmla="*/ 28 h 31"/>
                <a:gd name="T6" fmla="*/ 13 w 35"/>
                <a:gd name="T7" fmla="*/ 29 h 31"/>
                <a:gd name="T8" fmla="*/ 15 w 35"/>
                <a:gd name="T9" fmla="*/ 30 h 31"/>
                <a:gd name="T10" fmla="*/ 16 w 35"/>
                <a:gd name="T11" fmla="*/ 30 h 31"/>
                <a:gd name="T12" fmla="*/ 16 w 35"/>
                <a:gd name="T13" fmla="*/ 31 h 31"/>
                <a:gd name="T14" fmla="*/ 0 w 35"/>
                <a:gd name="T15" fmla="*/ 31 h 31"/>
                <a:gd name="T16" fmla="*/ 0 w 35"/>
                <a:gd name="T17" fmla="*/ 30 h 31"/>
                <a:gd name="T18" fmla="*/ 1 w 35"/>
                <a:gd name="T19" fmla="*/ 30 h 31"/>
                <a:gd name="T20" fmla="*/ 3 w 35"/>
                <a:gd name="T21" fmla="*/ 29 h 31"/>
                <a:gd name="T22" fmla="*/ 4 w 35"/>
                <a:gd name="T23" fmla="*/ 28 h 31"/>
                <a:gd name="T24" fmla="*/ 4 w 35"/>
                <a:gd name="T25" fmla="*/ 25 h 31"/>
                <a:gd name="T26" fmla="*/ 4 w 35"/>
                <a:gd name="T27" fmla="*/ 5 h 31"/>
                <a:gd name="T28" fmla="*/ 4 w 35"/>
                <a:gd name="T29" fmla="*/ 2 h 31"/>
                <a:gd name="T30" fmla="*/ 3 w 35"/>
                <a:gd name="T31" fmla="*/ 1 h 31"/>
                <a:gd name="T32" fmla="*/ 1 w 35"/>
                <a:gd name="T33" fmla="*/ 0 h 31"/>
                <a:gd name="T34" fmla="*/ 0 w 35"/>
                <a:gd name="T35" fmla="*/ 0 h 31"/>
                <a:gd name="T36" fmla="*/ 0 w 35"/>
                <a:gd name="T37" fmla="*/ 0 h 31"/>
                <a:gd name="T38" fmla="*/ 16 w 35"/>
                <a:gd name="T39" fmla="*/ 0 h 31"/>
                <a:gd name="T40" fmla="*/ 16 w 35"/>
                <a:gd name="T41" fmla="*/ 0 h 31"/>
                <a:gd name="T42" fmla="*/ 15 w 35"/>
                <a:gd name="T43" fmla="*/ 0 h 31"/>
                <a:gd name="T44" fmla="*/ 13 w 35"/>
                <a:gd name="T45" fmla="*/ 1 h 31"/>
                <a:gd name="T46" fmla="*/ 12 w 35"/>
                <a:gd name="T47" fmla="*/ 2 h 31"/>
                <a:gd name="T48" fmla="*/ 12 w 35"/>
                <a:gd name="T49" fmla="*/ 5 h 31"/>
                <a:gd name="T50" fmla="*/ 12 w 35"/>
                <a:gd name="T51" fmla="*/ 14 h 31"/>
                <a:gd name="T52" fmla="*/ 23 w 35"/>
                <a:gd name="T53" fmla="*/ 14 h 31"/>
                <a:gd name="T54" fmla="*/ 23 w 35"/>
                <a:gd name="T55" fmla="*/ 5 h 31"/>
                <a:gd name="T56" fmla="*/ 22 w 35"/>
                <a:gd name="T57" fmla="*/ 2 h 31"/>
                <a:gd name="T58" fmla="*/ 21 w 35"/>
                <a:gd name="T59" fmla="*/ 1 h 31"/>
                <a:gd name="T60" fmla="*/ 19 w 35"/>
                <a:gd name="T61" fmla="*/ 0 h 31"/>
                <a:gd name="T62" fmla="*/ 18 w 35"/>
                <a:gd name="T63" fmla="*/ 0 h 31"/>
                <a:gd name="T64" fmla="*/ 18 w 35"/>
                <a:gd name="T65" fmla="*/ 0 h 31"/>
                <a:gd name="T66" fmla="*/ 35 w 35"/>
                <a:gd name="T67" fmla="*/ 0 h 31"/>
                <a:gd name="T68" fmla="*/ 35 w 35"/>
                <a:gd name="T69" fmla="*/ 0 h 31"/>
                <a:gd name="T70" fmla="*/ 34 w 35"/>
                <a:gd name="T71" fmla="*/ 0 h 31"/>
                <a:gd name="T72" fmla="*/ 31 w 35"/>
                <a:gd name="T73" fmla="*/ 1 h 31"/>
                <a:gd name="T74" fmla="*/ 30 w 35"/>
                <a:gd name="T75" fmla="*/ 2 h 31"/>
                <a:gd name="T76" fmla="*/ 30 w 35"/>
                <a:gd name="T77" fmla="*/ 5 h 31"/>
                <a:gd name="T78" fmla="*/ 30 w 35"/>
                <a:gd name="T79" fmla="*/ 25 h 31"/>
                <a:gd name="T80" fmla="*/ 30 w 35"/>
                <a:gd name="T81" fmla="*/ 28 h 31"/>
                <a:gd name="T82" fmla="*/ 31 w 35"/>
                <a:gd name="T83" fmla="*/ 29 h 31"/>
                <a:gd name="T84" fmla="*/ 34 w 35"/>
                <a:gd name="T85" fmla="*/ 30 h 31"/>
                <a:gd name="T86" fmla="*/ 35 w 35"/>
                <a:gd name="T87" fmla="*/ 30 h 31"/>
                <a:gd name="T88" fmla="*/ 35 w 35"/>
                <a:gd name="T89" fmla="*/ 31 h 31"/>
                <a:gd name="T90" fmla="*/ 18 w 35"/>
                <a:gd name="T91" fmla="*/ 31 h 31"/>
                <a:gd name="T92" fmla="*/ 18 w 35"/>
                <a:gd name="T93" fmla="*/ 30 h 31"/>
                <a:gd name="T94" fmla="*/ 19 w 35"/>
                <a:gd name="T95" fmla="*/ 30 h 31"/>
                <a:gd name="T96" fmla="*/ 22 w 35"/>
                <a:gd name="T97" fmla="*/ 29 h 31"/>
                <a:gd name="T98" fmla="*/ 22 w 35"/>
                <a:gd name="T99" fmla="*/ 28 h 31"/>
                <a:gd name="T100" fmla="*/ 23 w 35"/>
                <a:gd name="T101" fmla="*/ 25 h 31"/>
                <a:gd name="T102" fmla="*/ 23 w 35"/>
                <a:gd name="T103" fmla="*/ 16 h 31"/>
                <a:gd name="T104" fmla="*/ 12 w 35"/>
                <a:gd name="T10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" h="31">
                  <a:moveTo>
                    <a:pt x="12" y="16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3" y="2"/>
                    <a:pt x="22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1" y="1"/>
                    <a:pt x="31" y="1"/>
                    <a:pt x="30" y="2"/>
                  </a:cubicBezTo>
                  <a:cubicBezTo>
                    <a:pt x="30" y="2"/>
                    <a:pt x="30" y="3"/>
                    <a:pt x="30" y="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7"/>
                    <a:pt x="30" y="28"/>
                    <a:pt x="30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30"/>
                    <a:pt x="21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3" y="28"/>
                    <a:pt x="23" y="27"/>
                    <a:pt x="23" y="25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54"/>
            <p:cNvSpPr>
              <a:spLocks noEditPoints="1"/>
            </p:cNvSpPr>
            <p:nvPr/>
          </p:nvSpPr>
          <p:spPr bwMode="auto">
            <a:xfrm>
              <a:off x="364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6 w 20"/>
                <a:gd name="T27" fmla="*/ 6 h 22"/>
                <a:gd name="T28" fmla="*/ 6 w 20"/>
                <a:gd name="T29" fmla="*/ 8 h 22"/>
                <a:gd name="T30" fmla="*/ 3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19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5" y="8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1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2" y="0"/>
                    <a:pt x="13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1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55"/>
            <p:cNvSpPr>
              <a:spLocks/>
            </p:cNvSpPr>
            <p:nvPr/>
          </p:nvSpPr>
          <p:spPr bwMode="auto">
            <a:xfrm>
              <a:off x="414" y="2821"/>
              <a:ext cx="54" cy="52"/>
            </a:xfrm>
            <a:custGeom>
              <a:avLst/>
              <a:gdLst>
                <a:gd name="T0" fmla="*/ 11 w 23"/>
                <a:gd name="T1" fmla="*/ 22 h 22"/>
                <a:gd name="T2" fmla="*/ 4 w 23"/>
                <a:gd name="T3" fmla="*/ 6 h 22"/>
                <a:gd name="T4" fmla="*/ 2 w 23"/>
                <a:gd name="T5" fmla="*/ 2 h 22"/>
                <a:gd name="T6" fmla="*/ 0 w 23"/>
                <a:gd name="T7" fmla="*/ 1 h 22"/>
                <a:gd name="T8" fmla="*/ 0 w 23"/>
                <a:gd name="T9" fmla="*/ 0 h 22"/>
                <a:gd name="T10" fmla="*/ 12 w 23"/>
                <a:gd name="T11" fmla="*/ 0 h 22"/>
                <a:gd name="T12" fmla="*/ 12 w 23"/>
                <a:gd name="T13" fmla="*/ 1 h 22"/>
                <a:gd name="T14" fmla="*/ 10 w 23"/>
                <a:gd name="T15" fmla="*/ 1 h 22"/>
                <a:gd name="T16" fmla="*/ 10 w 23"/>
                <a:gd name="T17" fmla="*/ 3 h 22"/>
                <a:gd name="T18" fmla="*/ 11 w 23"/>
                <a:gd name="T19" fmla="*/ 6 h 22"/>
                <a:gd name="T20" fmla="*/ 14 w 23"/>
                <a:gd name="T21" fmla="*/ 14 h 22"/>
                <a:gd name="T22" fmla="*/ 17 w 23"/>
                <a:gd name="T23" fmla="*/ 7 h 22"/>
                <a:gd name="T24" fmla="*/ 18 w 23"/>
                <a:gd name="T25" fmla="*/ 3 h 22"/>
                <a:gd name="T26" fmla="*/ 18 w 23"/>
                <a:gd name="T27" fmla="*/ 2 h 22"/>
                <a:gd name="T28" fmla="*/ 16 w 23"/>
                <a:gd name="T29" fmla="*/ 1 h 22"/>
                <a:gd name="T30" fmla="*/ 16 w 23"/>
                <a:gd name="T31" fmla="*/ 0 h 22"/>
                <a:gd name="T32" fmla="*/ 23 w 23"/>
                <a:gd name="T33" fmla="*/ 0 h 22"/>
                <a:gd name="T34" fmla="*/ 23 w 23"/>
                <a:gd name="T35" fmla="*/ 1 h 22"/>
                <a:gd name="T36" fmla="*/ 21 w 23"/>
                <a:gd name="T37" fmla="*/ 2 h 22"/>
                <a:gd name="T38" fmla="*/ 19 w 23"/>
                <a:gd name="T39" fmla="*/ 5 h 22"/>
                <a:gd name="T40" fmla="*/ 12 w 23"/>
                <a:gd name="T41" fmla="*/ 22 h 22"/>
                <a:gd name="T42" fmla="*/ 11 w 23"/>
                <a:gd name="T4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22">
                  <a:moveTo>
                    <a:pt x="11" y="22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3"/>
                    <a:pt x="19" y="5"/>
                  </a:cubicBezTo>
                  <a:cubicBezTo>
                    <a:pt x="12" y="22"/>
                    <a:pt x="12" y="22"/>
                    <a:pt x="12" y="22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56"/>
            <p:cNvSpPr>
              <a:spLocks noEditPoints="1"/>
            </p:cNvSpPr>
            <p:nvPr/>
          </p:nvSpPr>
          <p:spPr bwMode="auto">
            <a:xfrm>
              <a:off x="471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57"/>
            <p:cNvSpPr>
              <a:spLocks/>
            </p:cNvSpPr>
            <p:nvPr/>
          </p:nvSpPr>
          <p:spPr bwMode="auto">
            <a:xfrm>
              <a:off x="504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58"/>
            <p:cNvSpPr>
              <a:spLocks noEditPoints="1"/>
            </p:cNvSpPr>
            <p:nvPr/>
          </p:nvSpPr>
          <p:spPr bwMode="auto">
            <a:xfrm>
              <a:off x="565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4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4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0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6" y="30"/>
                    <a:pt x="8" y="30"/>
                    <a:pt x="11" y="30"/>
                  </a:cubicBezTo>
                  <a:cubicBezTo>
                    <a:pt x="13" y="30"/>
                    <a:pt x="14" y="30"/>
                    <a:pt x="16" y="29"/>
                  </a:cubicBezTo>
                  <a:cubicBezTo>
                    <a:pt x="17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4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59"/>
            <p:cNvSpPr>
              <a:spLocks noEditPoints="1"/>
            </p:cNvSpPr>
            <p:nvPr/>
          </p:nvSpPr>
          <p:spPr bwMode="auto">
            <a:xfrm>
              <a:off x="648" y="2799"/>
              <a:ext cx="67" cy="74"/>
            </a:xfrm>
            <a:custGeom>
              <a:avLst/>
              <a:gdLst>
                <a:gd name="T0" fmla="*/ 20 w 28"/>
                <a:gd name="T1" fmla="*/ 14 h 31"/>
                <a:gd name="T2" fmla="*/ 26 w 28"/>
                <a:gd name="T3" fmla="*/ 17 h 31"/>
                <a:gd name="T4" fmla="*/ 28 w 28"/>
                <a:gd name="T5" fmla="*/ 22 h 31"/>
                <a:gd name="T6" fmla="*/ 26 w 28"/>
                <a:gd name="T7" fmla="*/ 28 h 31"/>
                <a:gd name="T8" fmla="*/ 16 w 28"/>
                <a:gd name="T9" fmla="*/ 31 h 31"/>
                <a:gd name="T10" fmla="*/ 0 w 28"/>
                <a:gd name="T11" fmla="*/ 31 h 31"/>
                <a:gd name="T12" fmla="*/ 0 w 28"/>
                <a:gd name="T13" fmla="*/ 30 h 31"/>
                <a:gd name="T14" fmla="*/ 3 w 28"/>
                <a:gd name="T15" fmla="*/ 29 h 31"/>
                <a:gd name="T16" fmla="*/ 4 w 28"/>
                <a:gd name="T17" fmla="*/ 28 h 31"/>
                <a:gd name="T18" fmla="*/ 4 w 28"/>
                <a:gd name="T19" fmla="*/ 25 h 31"/>
                <a:gd name="T20" fmla="*/ 4 w 28"/>
                <a:gd name="T21" fmla="*/ 5 h 31"/>
                <a:gd name="T22" fmla="*/ 4 w 28"/>
                <a:gd name="T23" fmla="*/ 2 h 31"/>
                <a:gd name="T24" fmla="*/ 3 w 28"/>
                <a:gd name="T25" fmla="*/ 1 h 31"/>
                <a:gd name="T26" fmla="*/ 0 w 28"/>
                <a:gd name="T27" fmla="*/ 0 h 31"/>
                <a:gd name="T28" fmla="*/ 0 w 28"/>
                <a:gd name="T29" fmla="*/ 0 h 31"/>
                <a:gd name="T30" fmla="*/ 15 w 28"/>
                <a:gd name="T31" fmla="*/ 0 h 31"/>
                <a:gd name="T32" fmla="*/ 22 w 28"/>
                <a:gd name="T33" fmla="*/ 0 h 31"/>
                <a:gd name="T34" fmla="*/ 26 w 28"/>
                <a:gd name="T35" fmla="*/ 3 h 31"/>
                <a:gd name="T36" fmla="*/ 27 w 28"/>
                <a:gd name="T37" fmla="*/ 7 h 31"/>
                <a:gd name="T38" fmla="*/ 25 w 28"/>
                <a:gd name="T39" fmla="*/ 11 h 31"/>
                <a:gd name="T40" fmla="*/ 20 w 28"/>
                <a:gd name="T41" fmla="*/ 14 h 31"/>
                <a:gd name="T42" fmla="*/ 11 w 28"/>
                <a:gd name="T43" fmla="*/ 15 h 31"/>
                <a:gd name="T44" fmla="*/ 11 w 28"/>
                <a:gd name="T45" fmla="*/ 25 h 31"/>
                <a:gd name="T46" fmla="*/ 11 w 28"/>
                <a:gd name="T47" fmla="*/ 26 h 31"/>
                <a:gd name="T48" fmla="*/ 12 w 28"/>
                <a:gd name="T49" fmla="*/ 28 h 31"/>
                <a:gd name="T50" fmla="*/ 14 w 28"/>
                <a:gd name="T51" fmla="*/ 29 h 31"/>
                <a:gd name="T52" fmla="*/ 17 w 28"/>
                <a:gd name="T53" fmla="*/ 28 h 31"/>
                <a:gd name="T54" fmla="*/ 20 w 28"/>
                <a:gd name="T55" fmla="*/ 26 h 31"/>
                <a:gd name="T56" fmla="*/ 20 w 28"/>
                <a:gd name="T57" fmla="*/ 22 h 31"/>
                <a:gd name="T58" fmla="*/ 19 w 28"/>
                <a:gd name="T59" fmla="*/ 18 h 31"/>
                <a:gd name="T60" fmla="*/ 17 w 28"/>
                <a:gd name="T61" fmla="*/ 16 h 31"/>
                <a:gd name="T62" fmla="*/ 11 w 28"/>
                <a:gd name="T63" fmla="*/ 15 h 31"/>
                <a:gd name="T64" fmla="*/ 11 w 28"/>
                <a:gd name="T65" fmla="*/ 14 h 31"/>
                <a:gd name="T66" fmla="*/ 16 w 28"/>
                <a:gd name="T67" fmla="*/ 13 h 31"/>
                <a:gd name="T68" fmla="*/ 19 w 28"/>
                <a:gd name="T69" fmla="*/ 11 h 31"/>
                <a:gd name="T70" fmla="*/ 19 w 28"/>
                <a:gd name="T71" fmla="*/ 7 h 31"/>
                <a:gd name="T72" fmla="*/ 19 w 28"/>
                <a:gd name="T73" fmla="*/ 4 h 31"/>
                <a:gd name="T74" fmla="*/ 16 w 28"/>
                <a:gd name="T75" fmla="*/ 2 h 31"/>
                <a:gd name="T76" fmla="*/ 11 w 28"/>
                <a:gd name="T77" fmla="*/ 1 h 31"/>
                <a:gd name="T78" fmla="*/ 11 w 28"/>
                <a:gd name="T7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31">
                  <a:moveTo>
                    <a:pt x="20" y="14"/>
                  </a:moveTo>
                  <a:cubicBezTo>
                    <a:pt x="23" y="15"/>
                    <a:pt x="25" y="16"/>
                    <a:pt x="26" y="17"/>
                  </a:cubicBezTo>
                  <a:cubicBezTo>
                    <a:pt x="28" y="18"/>
                    <a:pt x="28" y="20"/>
                    <a:pt x="28" y="22"/>
                  </a:cubicBezTo>
                  <a:cubicBezTo>
                    <a:pt x="28" y="24"/>
                    <a:pt x="28" y="26"/>
                    <a:pt x="26" y="28"/>
                  </a:cubicBezTo>
                  <a:cubicBezTo>
                    <a:pt x="23" y="30"/>
                    <a:pt x="20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1"/>
                    <a:pt x="25" y="2"/>
                    <a:pt x="26" y="3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9"/>
                    <a:pt x="27" y="10"/>
                    <a:pt x="25" y="11"/>
                  </a:cubicBezTo>
                  <a:cubicBezTo>
                    <a:pt x="24" y="13"/>
                    <a:pt x="22" y="13"/>
                    <a:pt x="20" y="14"/>
                  </a:cubicBezTo>
                  <a:close/>
                  <a:moveTo>
                    <a:pt x="11" y="1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2" y="29"/>
                    <a:pt x="13" y="29"/>
                    <a:pt x="14" y="29"/>
                  </a:cubicBezTo>
                  <a:cubicBezTo>
                    <a:pt x="15" y="29"/>
                    <a:pt x="16" y="29"/>
                    <a:pt x="17" y="28"/>
                  </a:cubicBezTo>
                  <a:cubicBezTo>
                    <a:pt x="18" y="28"/>
                    <a:pt x="19" y="27"/>
                    <a:pt x="20" y="26"/>
                  </a:cubicBezTo>
                  <a:cubicBezTo>
                    <a:pt x="20" y="25"/>
                    <a:pt x="20" y="24"/>
                    <a:pt x="20" y="22"/>
                  </a:cubicBezTo>
                  <a:cubicBezTo>
                    <a:pt x="20" y="21"/>
                    <a:pt x="20" y="20"/>
                    <a:pt x="19" y="18"/>
                  </a:cubicBezTo>
                  <a:cubicBezTo>
                    <a:pt x="19" y="17"/>
                    <a:pt x="18" y="16"/>
                    <a:pt x="17" y="16"/>
                  </a:cubicBezTo>
                  <a:cubicBezTo>
                    <a:pt x="15" y="16"/>
                    <a:pt x="14" y="15"/>
                    <a:pt x="11" y="15"/>
                  </a:cubicBezTo>
                  <a:close/>
                  <a:moveTo>
                    <a:pt x="11" y="14"/>
                  </a:moveTo>
                  <a:cubicBezTo>
                    <a:pt x="14" y="14"/>
                    <a:pt x="15" y="13"/>
                    <a:pt x="16" y="13"/>
                  </a:cubicBezTo>
                  <a:cubicBezTo>
                    <a:pt x="17" y="12"/>
                    <a:pt x="18" y="12"/>
                    <a:pt x="19" y="11"/>
                  </a:cubicBezTo>
                  <a:cubicBezTo>
                    <a:pt x="19" y="10"/>
                    <a:pt x="19" y="9"/>
                    <a:pt x="19" y="7"/>
                  </a:cubicBezTo>
                  <a:cubicBezTo>
                    <a:pt x="19" y="6"/>
                    <a:pt x="19" y="5"/>
                    <a:pt x="19" y="4"/>
                  </a:cubicBezTo>
                  <a:cubicBezTo>
                    <a:pt x="18" y="3"/>
                    <a:pt x="17" y="2"/>
                    <a:pt x="16" y="2"/>
                  </a:cubicBezTo>
                  <a:cubicBezTo>
                    <a:pt x="15" y="1"/>
                    <a:pt x="14" y="1"/>
                    <a:pt x="11" y="1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60"/>
            <p:cNvSpPr>
              <a:spLocks noEditPoints="1"/>
            </p:cNvSpPr>
            <p:nvPr/>
          </p:nvSpPr>
          <p:spPr bwMode="auto">
            <a:xfrm>
              <a:off x="7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2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3 w 20"/>
                <a:gd name="T39" fmla="*/ 9 h 22"/>
                <a:gd name="T40" fmla="*/ 13 w 20"/>
                <a:gd name="T41" fmla="*/ 4 h 22"/>
                <a:gd name="T42" fmla="*/ 11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3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19" y="17"/>
                    <a:pt x="18" y="19"/>
                  </a:cubicBezTo>
                  <a:cubicBezTo>
                    <a:pt x="16" y="21"/>
                    <a:pt x="13" y="22"/>
                    <a:pt x="10" y="22"/>
                  </a:cubicBezTo>
                  <a:cubicBezTo>
                    <a:pt x="7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4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9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2" y="20"/>
                    <a:pt x="13" y="19"/>
                    <a:pt x="13" y="18"/>
                  </a:cubicBezTo>
                  <a:cubicBezTo>
                    <a:pt x="13" y="17"/>
                    <a:pt x="13" y="14"/>
                    <a:pt x="13" y="9"/>
                  </a:cubicBezTo>
                  <a:cubicBezTo>
                    <a:pt x="13" y="7"/>
                    <a:pt x="13" y="5"/>
                    <a:pt x="13" y="4"/>
                  </a:cubicBezTo>
                  <a:cubicBezTo>
                    <a:pt x="12" y="3"/>
                    <a:pt x="12" y="2"/>
                    <a:pt x="11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61"/>
            <p:cNvSpPr>
              <a:spLocks/>
            </p:cNvSpPr>
            <p:nvPr/>
          </p:nvSpPr>
          <p:spPr bwMode="auto">
            <a:xfrm>
              <a:off x="776" y="2802"/>
              <a:ext cx="36" cy="71"/>
            </a:xfrm>
            <a:custGeom>
              <a:avLst/>
              <a:gdLst>
                <a:gd name="T0" fmla="*/ 10 w 15"/>
                <a:gd name="T1" fmla="*/ 0 h 30"/>
                <a:gd name="T2" fmla="*/ 10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10 w 15"/>
                <a:gd name="T9" fmla="*/ 10 h 30"/>
                <a:gd name="T10" fmla="*/ 10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4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  <a:gd name="T40" fmla="*/ 10 w 15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0">
                  <a:moveTo>
                    <a:pt x="10" y="0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9"/>
                    <a:pt x="12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4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62"/>
            <p:cNvSpPr>
              <a:spLocks/>
            </p:cNvSpPr>
            <p:nvPr/>
          </p:nvSpPr>
          <p:spPr bwMode="auto">
            <a:xfrm>
              <a:off x="816" y="2799"/>
              <a:ext cx="55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0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1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63"/>
            <p:cNvSpPr>
              <a:spLocks noEditPoints="1"/>
            </p:cNvSpPr>
            <p:nvPr/>
          </p:nvSpPr>
          <p:spPr bwMode="auto">
            <a:xfrm>
              <a:off x="897" y="2797"/>
              <a:ext cx="78" cy="76"/>
            </a:xfrm>
            <a:custGeom>
              <a:avLst/>
              <a:gdLst>
                <a:gd name="T0" fmla="*/ 19 w 33"/>
                <a:gd name="T1" fmla="*/ 23 h 32"/>
                <a:gd name="T2" fmla="*/ 8 w 33"/>
                <a:gd name="T3" fmla="*/ 23 h 32"/>
                <a:gd name="T4" fmla="*/ 7 w 33"/>
                <a:gd name="T5" fmla="*/ 26 h 32"/>
                <a:gd name="T6" fmla="*/ 6 w 33"/>
                <a:gd name="T7" fmla="*/ 28 h 32"/>
                <a:gd name="T8" fmla="*/ 7 w 33"/>
                <a:gd name="T9" fmla="*/ 30 h 32"/>
                <a:gd name="T10" fmla="*/ 10 w 33"/>
                <a:gd name="T11" fmla="*/ 31 h 32"/>
                <a:gd name="T12" fmla="*/ 10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5 w 33"/>
                <a:gd name="T21" fmla="*/ 25 h 32"/>
                <a:gd name="T22" fmla="*/ 16 w 33"/>
                <a:gd name="T23" fmla="*/ 0 h 32"/>
                <a:gd name="T24" fmla="*/ 17 w 33"/>
                <a:gd name="T25" fmla="*/ 0 h 32"/>
                <a:gd name="T26" fmla="*/ 28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8 w 33"/>
                <a:gd name="T39" fmla="*/ 31 h 32"/>
                <a:gd name="T40" fmla="*/ 21 w 33"/>
                <a:gd name="T41" fmla="*/ 30 h 32"/>
                <a:gd name="T42" fmla="*/ 22 w 33"/>
                <a:gd name="T43" fmla="*/ 29 h 32"/>
                <a:gd name="T44" fmla="*/ 21 w 33"/>
                <a:gd name="T45" fmla="*/ 28 h 32"/>
                <a:gd name="T46" fmla="*/ 21 w 33"/>
                <a:gd name="T47" fmla="*/ 27 h 32"/>
                <a:gd name="T48" fmla="*/ 19 w 33"/>
                <a:gd name="T49" fmla="*/ 23 h 32"/>
                <a:gd name="T50" fmla="*/ 18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8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1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6" y="29"/>
                    <a:pt x="6" y="30"/>
                    <a:pt x="7" y="30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0"/>
                    <a:pt x="3" y="29"/>
                  </a:cubicBezTo>
                  <a:cubicBezTo>
                    <a:pt x="3" y="29"/>
                    <a:pt x="4" y="27"/>
                    <a:pt x="5" y="2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9" y="28"/>
                    <a:pt x="30" y="29"/>
                    <a:pt x="31" y="30"/>
                  </a:cubicBezTo>
                  <a:cubicBezTo>
                    <a:pt x="31" y="30"/>
                    <a:pt x="32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0" y="31"/>
                    <a:pt x="21" y="31"/>
                    <a:pt x="21" y="30"/>
                  </a:cubicBezTo>
                  <a:cubicBezTo>
                    <a:pt x="21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8"/>
                  </a:cubicBezTo>
                  <a:cubicBezTo>
                    <a:pt x="21" y="28"/>
                    <a:pt x="21" y="28"/>
                    <a:pt x="21" y="27"/>
                  </a:cubicBezTo>
                  <a:lnTo>
                    <a:pt x="19" y="23"/>
                  </a:lnTo>
                  <a:close/>
                  <a:moveTo>
                    <a:pt x="18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64"/>
            <p:cNvSpPr>
              <a:spLocks noEditPoints="1"/>
            </p:cNvSpPr>
            <p:nvPr/>
          </p:nvSpPr>
          <p:spPr bwMode="auto">
            <a:xfrm>
              <a:off x="977" y="2799"/>
              <a:ext cx="57" cy="74"/>
            </a:xfrm>
            <a:custGeom>
              <a:avLst/>
              <a:gdLst>
                <a:gd name="T0" fmla="*/ 9 w 24"/>
                <a:gd name="T1" fmla="*/ 0 h 31"/>
                <a:gd name="T2" fmla="*/ 9 w 24"/>
                <a:gd name="T3" fmla="*/ 11 h 31"/>
                <a:gd name="T4" fmla="*/ 15 w 24"/>
                <a:gd name="T5" fmla="*/ 9 h 31"/>
                <a:gd name="T6" fmla="*/ 19 w 24"/>
                <a:gd name="T7" fmla="*/ 10 h 31"/>
                <a:gd name="T8" fmla="*/ 22 w 24"/>
                <a:gd name="T9" fmla="*/ 14 h 31"/>
                <a:gd name="T10" fmla="*/ 24 w 24"/>
                <a:gd name="T11" fmla="*/ 19 h 31"/>
                <a:gd name="T12" fmla="*/ 22 w 24"/>
                <a:gd name="T13" fmla="*/ 25 h 31"/>
                <a:gd name="T14" fmla="*/ 18 w 24"/>
                <a:gd name="T15" fmla="*/ 30 h 31"/>
                <a:gd name="T16" fmla="*/ 13 w 24"/>
                <a:gd name="T17" fmla="*/ 31 h 31"/>
                <a:gd name="T18" fmla="*/ 10 w 24"/>
                <a:gd name="T19" fmla="*/ 31 h 31"/>
                <a:gd name="T20" fmla="*/ 7 w 24"/>
                <a:gd name="T21" fmla="*/ 29 h 31"/>
                <a:gd name="T22" fmla="*/ 4 w 24"/>
                <a:gd name="T23" fmla="*/ 31 h 31"/>
                <a:gd name="T24" fmla="*/ 3 w 24"/>
                <a:gd name="T25" fmla="*/ 31 h 31"/>
                <a:gd name="T26" fmla="*/ 3 w 24"/>
                <a:gd name="T27" fmla="*/ 4 h 31"/>
                <a:gd name="T28" fmla="*/ 3 w 24"/>
                <a:gd name="T29" fmla="*/ 2 h 31"/>
                <a:gd name="T30" fmla="*/ 2 w 24"/>
                <a:gd name="T31" fmla="*/ 1 h 31"/>
                <a:gd name="T32" fmla="*/ 0 w 24"/>
                <a:gd name="T33" fmla="*/ 0 h 31"/>
                <a:gd name="T34" fmla="*/ 0 w 24"/>
                <a:gd name="T35" fmla="*/ 0 h 31"/>
                <a:gd name="T36" fmla="*/ 9 w 24"/>
                <a:gd name="T37" fmla="*/ 0 h 31"/>
                <a:gd name="T38" fmla="*/ 9 w 24"/>
                <a:gd name="T39" fmla="*/ 13 h 31"/>
                <a:gd name="T40" fmla="*/ 9 w 24"/>
                <a:gd name="T41" fmla="*/ 23 h 31"/>
                <a:gd name="T42" fmla="*/ 9 w 24"/>
                <a:gd name="T43" fmla="*/ 27 h 31"/>
                <a:gd name="T44" fmla="*/ 11 w 24"/>
                <a:gd name="T45" fmla="*/ 29 h 31"/>
                <a:gd name="T46" fmla="*/ 13 w 24"/>
                <a:gd name="T47" fmla="*/ 30 h 31"/>
                <a:gd name="T48" fmla="*/ 15 w 24"/>
                <a:gd name="T49" fmla="*/ 29 h 31"/>
                <a:gd name="T50" fmla="*/ 16 w 24"/>
                <a:gd name="T51" fmla="*/ 26 h 31"/>
                <a:gd name="T52" fmla="*/ 17 w 24"/>
                <a:gd name="T53" fmla="*/ 19 h 31"/>
                <a:gd name="T54" fmla="*/ 16 w 24"/>
                <a:gd name="T55" fmla="*/ 13 h 31"/>
                <a:gd name="T56" fmla="*/ 13 w 24"/>
                <a:gd name="T57" fmla="*/ 11 h 31"/>
                <a:gd name="T58" fmla="*/ 9 w 24"/>
                <a:gd name="T5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11" y="9"/>
                    <a:pt x="13" y="9"/>
                    <a:pt x="15" y="9"/>
                  </a:cubicBezTo>
                  <a:cubicBezTo>
                    <a:pt x="17" y="9"/>
                    <a:pt x="18" y="9"/>
                    <a:pt x="19" y="10"/>
                  </a:cubicBezTo>
                  <a:cubicBezTo>
                    <a:pt x="21" y="11"/>
                    <a:pt x="22" y="12"/>
                    <a:pt x="22" y="14"/>
                  </a:cubicBezTo>
                  <a:cubicBezTo>
                    <a:pt x="23" y="15"/>
                    <a:pt x="24" y="17"/>
                    <a:pt x="24" y="19"/>
                  </a:cubicBezTo>
                  <a:cubicBezTo>
                    <a:pt x="24" y="21"/>
                    <a:pt x="23" y="24"/>
                    <a:pt x="22" y="25"/>
                  </a:cubicBezTo>
                  <a:cubicBezTo>
                    <a:pt x="21" y="27"/>
                    <a:pt x="20" y="29"/>
                    <a:pt x="18" y="30"/>
                  </a:cubicBezTo>
                  <a:cubicBezTo>
                    <a:pt x="17" y="31"/>
                    <a:pt x="15" y="31"/>
                    <a:pt x="13" y="31"/>
                  </a:cubicBezTo>
                  <a:cubicBezTo>
                    <a:pt x="12" y="31"/>
                    <a:pt x="11" y="31"/>
                    <a:pt x="10" y="31"/>
                  </a:cubicBezTo>
                  <a:cubicBezTo>
                    <a:pt x="9" y="30"/>
                    <a:pt x="8" y="30"/>
                    <a:pt x="7" y="29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  <a:moveTo>
                    <a:pt x="9" y="1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9" y="25"/>
                    <a:pt x="9" y="26"/>
                    <a:pt x="9" y="27"/>
                  </a:cubicBezTo>
                  <a:cubicBezTo>
                    <a:pt x="10" y="28"/>
                    <a:pt x="10" y="28"/>
                    <a:pt x="11" y="29"/>
                  </a:cubicBezTo>
                  <a:cubicBezTo>
                    <a:pt x="11" y="29"/>
                    <a:pt x="12" y="30"/>
                    <a:pt x="13" y="30"/>
                  </a:cubicBezTo>
                  <a:cubicBezTo>
                    <a:pt x="14" y="30"/>
                    <a:pt x="14" y="30"/>
                    <a:pt x="15" y="29"/>
                  </a:cubicBezTo>
                  <a:cubicBezTo>
                    <a:pt x="15" y="29"/>
                    <a:pt x="16" y="28"/>
                    <a:pt x="16" y="26"/>
                  </a:cubicBezTo>
                  <a:cubicBezTo>
                    <a:pt x="17" y="25"/>
                    <a:pt x="17" y="23"/>
                    <a:pt x="17" y="19"/>
                  </a:cubicBezTo>
                  <a:cubicBezTo>
                    <a:pt x="17" y="16"/>
                    <a:pt x="16" y="14"/>
                    <a:pt x="16" y="13"/>
                  </a:cubicBezTo>
                  <a:cubicBezTo>
                    <a:pt x="15" y="12"/>
                    <a:pt x="14" y="11"/>
                    <a:pt x="13" y="11"/>
                  </a:cubicBezTo>
                  <a:cubicBezTo>
                    <a:pt x="12" y="11"/>
                    <a:pt x="11" y="12"/>
                    <a:pt x="9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65"/>
            <p:cNvSpPr>
              <a:spLocks noEditPoints="1"/>
            </p:cNvSpPr>
            <p:nvPr/>
          </p:nvSpPr>
          <p:spPr bwMode="auto">
            <a:xfrm>
              <a:off x="1041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3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66"/>
            <p:cNvSpPr>
              <a:spLocks/>
            </p:cNvSpPr>
            <p:nvPr/>
          </p:nvSpPr>
          <p:spPr bwMode="auto">
            <a:xfrm>
              <a:off x="1072" y="2799"/>
              <a:ext cx="26" cy="74"/>
            </a:xfrm>
            <a:custGeom>
              <a:avLst/>
              <a:gdLst>
                <a:gd name="T0" fmla="*/ 9 w 11"/>
                <a:gd name="T1" fmla="*/ 0 h 31"/>
                <a:gd name="T2" fmla="*/ 9 w 11"/>
                <a:gd name="T3" fmla="*/ 26 h 31"/>
                <a:gd name="T4" fmla="*/ 9 w 11"/>
                <a:gd name="T5" fmla="*/ 29 h 31"/>
                <a:gd name="T6" fmla="*/ 11 w 11"/>
                <a:gd name="T7" fmla="*/ 30 h 31"/>
                <a:gd name="T8" fmla="*/ 11 w 11"/>
                <a:gd name="T9" fmla="*/ 31 h 31"/>
                <a:gd name="T10" fmla="*/ 0 w 11"/>
                <a:gd name="T11" fmla="*/ 31 h 31"/>
                <a:gd name="T12" fmla="*/ 0 w 11"/>
                <a:gd name="T13" fmla="*/ 30 h 31"/>
                <a:gd name="T14" fmla="*/ 2 w 11"/>
                <a:gd name="T15" fmla="*/ 29 h 31"/>
                <a:gd name="T16" fmla="*/ 2 w 11"/>
                <a:gd name="T17" fmla="*/ 26 h 31"/>
                <a:gd name="T18" fmla="*/ 2 w 11"/>
                <a:gd name="T19" fmla="*/ 4 h 31"/>
                <a:gd name="T20" fmla="*/ 2 w 11"/>
                <a:gd name="T21" fmla="*/ 1 h 31"/>
                <a:gd name="T22" fmla="*/ 0 w 11"/>
                <a:gd name="T23" fmla="*/ 0 h 31"/>
                <a:gd name="T24" fmla="*/ 0 w 11"/>
                <a:gd name="T25" fmla="*/ 0 h 31"/>
                <a:gd name="T26" fmla="*/ 9 w 11"/>
                <a:gd name="T2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31">
                  <a:moveTo>
                    <a:pt x="9" y="0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67"/>
            <p:cNvSpPr>
              <a:spLocks noEditPoints="1"/>
            </p:cNvSpPr>
            <p:nvPr/>
          </p:nvSpPr>
          <p:spPr bwMode="auto">
            <a:xfrm>
              <a:off x="1103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68"/>
            <p:cNvSpPr>
              <a:spLocks/>
            </p:cNvSpPr>
            <p:nvPr/>
          </p:nvSpPr>
          <p:spPr bwMode="auto">
            <a:xfrm>
              <a:off x="113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69"/>
            <p:cNvSpPr>
              <a:spLocks/>
            </p:cNvSpPr>
            <p:nvPr/>
          </p:nvSpPr>
          <p:spPr bwMode="auto">
            <a:xfrm>
              <a:off x="1169" y="2821"/>
              <a:ext cx="52" cy="76"/>
            </a:xfrm>
            <a:custGeom>
              <a:avLst/>
              <a:gdLst>
                <a:gd name="T0" fmla="*/ 11 w 22"/>
                <a:gd name="T1" fmla="*/ 23 h 32"/>
                <a:gd name="T2" fmla="*/ 4 w 22"/>
                <a:gd name="T3" fmla="*/ 7 h 32"/>
                <a:gd name="T4" fmla="*/ 2 w 22"/>
                <a:gd name="T5" fmla="*/ 2 h 32"/>
                <a:gd name="T6" fmla="*/ 0 w 22"/>
                <a:gd name="T7" fmla="*/ 1 h 32"/>
                <a:gd name="T8" fmla="*/ 0 w 22"/>
                <a:gd name="T9" fmla="*/ 0 h 32"/>
                <a:gd name="T10" fmla="*/ 11 w 22"/>
                <a:gd name="T11" fmla="*/ 0 h 32"/>
                <a:gd name="T12" fmla="*/ 11 w 22"/>
                <a:gd name="T13" fmla="*/ 1 h 32"/>
                <a:gd name="T14" fmla="*/ 10 w 22"/>
                <a:gd name="T15" fmla="*/ 1 h 32"/>
                <a:gd name="T16" fmla="*/ 9 w 22"/>
                <a:gd name="T17" fmla="*/ 2 h 32"/>
                <a:gd name="T18" fmla="*/ 10 w 22"/>
                <a:gd name="T19" fmla="*/ 6 h 32"/>
                <a:gd name="T20" fmla="*/ 14 w 22"/>
                <a:gd name="T21" fmla="*/ 14 h 32"/>
                <a:gd name="T22" fmla="*/ 16 w 22"/>
                <a:gd name="T23" fmla="*/ 8 h 32"/>
                <a:gd name="T24" fmla="*/ 18 w 22"/>
                <a:gd name="T25" fmla="*/ 3 h 32"/>
                <a:gd name="T26" fmla="*/ 17 w 22"/>
                <a:gd name="T27" fmla="*/ 2 h 32"/>
                <a:gd name="T28" fmla="*/ 15 w 22"/>
                <a:gd name="T29" fmla="*/ 1 h 32"/>
                <a:gd name="T30" fmla="*/ 15 w 22"/>
                <a:gd name="T31" fmla="*/ 0 h 32"/>
                <a:gd name="T32" fmla="*/ 22 w 22"/>
                <a:gd name="T33" fmla="*/ 0 h 32"/>
                <a:gd name="T34" fmla="*/ 22 w 22"/>
                <a:gd name="T35" fmla="*/ 1 h 32"/>
                <a:gd name="T36" fmla="*/ 21 w 22"/>
                <a:gd name="T37" fmla="*/ 2 h 32"/>
                <a:gd name="T38" fmla="*/ 18 w 22"/>
                <a:gd name="T39" fmla="*/ 7 h 32"/>
                <a:gd name="T40" fmla="*/ 12 w 22"/>
                <a:gd name="T41" fmla="*/ 23 h 32"/>
                <a:gd name="T42" fmla="*/ 9 w 22"/>
                <a:gd name="T43" fmla="*/ 30 h 32"/>
                <a:gd name="T44" fmla="*/ 5 w 22"/>
                <a:gd name="T45" fmla="*/ 32 h 32"/>
                <a:gd name="T46" fmla="*/ 2 w 22"/>
                <a:gd name="T47" fmla="*/ 31 h 32"/>
                <a:gd name="T48" fmla="*/ 1 w 22"/>
                <a:gd name="T49" fmla="*/ 28 h 32"/>
                <a:gd name="T50" fmla="*/ 1 w 22"/>
                <a:gd name="T51" fmla="*/ 26 h 32"/>
                <a:gd name="T52" fmla="*/ 3 w 22"/>
                <a:gd name="T53" fmla="*/ 25 h 32"/>
                <a:gd name="T54" fmla="*/ 5 w 22"/>
                <a:gd name="T55" fmla="*/ 26 h 32"/>
                <a:gd name="T56" fmla="*/ 6 w 22"/>
                <a:gd name="T57" fmla="*/ 28 h 32"/>
                <a:gd name="T58" fmla="*/ 6 w 22"/>
                <a:gd name="T59" fmla="*/ 29 h 32"/>
                <a:gd name="T60" fmla="*/ 7 w 22"/>
                <a:gd name="T61" fmla="*/ 29 h 32"/>
                <a:gd name="T62" fmla="*/ 8 w 22"/>
                <a:gd name="T63" fmla="*/ 29 h 32"/>
                <a:gd name="T64" fmla="*/ 10 w 22"/>
                <a:gd name="T65" fmla="*/ 24 h 32"/>
                <a:gd name="T66" fmla="*/ 11 w 22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2" y="3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4"/>
                    <a:pt x="10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8" y="4"/>
                    <a:pt x="18" y="3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1"/>
                    <a:pt x="21" y="2"/>
                  </a:cubicBezTo>
                  <a:cubicBezTo>
                    <a:pt x="20" y="2"/>
                    <a:pt x="19" y="4"/>
                    <a:pt x="18" y="7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6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1" y="30"/>
                    <a:pt x="1" y="29"/>
                    <a:pt x="1" y="28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2" y="25"/>
                    <a:pt x="3" y="25"/>
                    <a:pt x="3" y="25"/>
                  </a:cubicBezTo>
                  <a:cubicBezTo>
                    <a:pt x="4" y="25"/>
                    <a:pt x="5" y="25"/>
                    <a:pt x="5" y="26"/>
                  </a:cubicBezTo>
                  <a:cubicBezTo>
                    <a:pt x="6" y="26"/>
                    <a:pt x="6" y="27"/>
                    <a:pt x="6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7" y="29"/>
                    <a:pt x="7" y="29"/>
                  </a:cubicBezTo>
                  <a:cubicBezTo>
                    <a:pt x="7" y="29"/>
                    <a:pt x="8" y="29"/>
                    <a:pt x="8" y="29"/>
                  </a:cubicBezTo>
                  <a:cubicBezTo>
                    <a:pt x="9" y="28"/>
                    <a:pt x="9" y="27"/>
                    <a:pt x="10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70"/>
            <p:cNvSpPr>
              <a:spLocks noEditPoints="1"/>
            </p:cNvSpPr>
            <p:nvPr/>
          </p:nvSpPr>
          <p:spPr bwMode="auto">
            <a:xfrm>
              <a:off x="1256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7 w 20"/>
                <a:gd name="T27" fmla="*/ 6 h 22"/>
                <a:gd name="T28" fmla="*/ 6 w 20"/>
                <a:gd name="T29" fmla="*/ 8 h 22"/>
                <a:gd name="T30" fmla="*/ 4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20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7"/>
                    <a:pt x="6" y="7"/>
                    <a:pt x="6" y="8"/>
                  </a:cubicBezTo>
                  <a:cubicBezTo>
                    <a:pt x="5" y="8"/>
                    <a:pt x="4" y="9"/>
                    <a:pt x="4" y="9"/>
                  </a:cubicBezTo>
                  <a:cubicBezTo>
                    <a:pt x="3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2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71"/>
            <p:cNvSpPr>
              <a:spLocks/>
            </p:cNvSpPr>
            <p:nvPr/>
          </p:nvSpPr>
          <p:spPr bwMode="auto">
            <a:xfrm>
              <a:off x="1311" y="2821"/>
              <a:ext cx="54" cy="52"/>
            </a:xfrm>
            <a:custGeom>
              <a:avLst/>
              <a:gdLst>
                <a:gd name="T0" fmla="*/ 8 w 23"/>
                <a:gd name="T1" fmla="*/ 0 h 22"/>
                <a:gd name="T2" fmla="*/ 8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8 w 23"/>
                <a:gd name="T9" fmla="*/ 1 h 22"/>
                <a:gd name="T10" fmla="*/ 20 w 23"/>
                <a:gd name="T11" fmla="*/ 4 h 22"/>
                <a:gd name="T12" fmla="*/ 20 w 23"/>
                <a:gd name="T13" fmla="*/ 9 h 22"/>
                <a:gd name="T14" fmla="*/ 20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8 w 23"/>
                <a:gd name="T39" fmla="*/ 6 h 22"/>
                <a:gd name="T40" fmla="*/ 8 w 23"/>
                <a:gd name="T41" fmla="*/ 17 h 22"/>
                <a:gd name="T42" fmla="*/ 9 w 23"/>
                <a:gd name="T43" fmla="*/ 20 h 22"/>
                <a:gd name="T44" fmla="*/ 10 w 23"/>
                <a:gd name="T45" fmla="*/ 21 h 22"/>
                <a:gd name="T46" fmla="*/ 10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8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8" y="0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0" y="4"/>
                    <a:pt x="20" y="6"/>
                    <a:pt x="20" y="9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0" y="4"/>
                    <a:pt x="8" y="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72"/>
            <p:cNvSpPr>
              <a:spLocks noEditPoints="1"/>
            </p:cNvSpPr>
            <p:nvPr/>
          </p:nvSpPr>
          <p:spPr bwMode="auto">
            <a:xfrm>
              <a:off x="1372" y="2799"/>
              <a:ext cx="55" cy="74"/>
            </a:xfrm>
            <a:custGeom>
              <a:avLst/>
              <a:gdLst>
                <a:gd name="T0" fmla="*/ 21 w 23"/>
                <a:gd name="T1" fmla="*/ 0 h 31"/>
                <a:gd name="T2" fmla="*/ 21 w 23"/>
                <a:gd name="T3" fmla="*/ 24 h 31"/>
                <a:gd name="T4" fmla="*/ 21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2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1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9 w 23"/>
                <a:gd name="T51" fmla="*/ 11 h 31"/>
                <a:gd name="T52" fmla="*/ 7 w 23"/>
                <a:gd name="T53" fmla="*/ 14 h 31"/>
                <a:gd name="T54" fmla="*/ 7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1" y="0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6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6" y="31"/>
                    <a:pt x="4" y="30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2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1" y="0"/>
                  </a:lnTo>
                  <a:close/>
                  <a:moveTo>
                    <a:pt x="14" y="14"/>
                  </a:moveTo>
                  <a:cubicBezTo>
                    <a:pt x="13" y="12"/>
                    <a:pt x="12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3"/>
                    <a:pt x="7" y="14"/>
                  </a:cubicBezTo>
                  <a:cubicBezTo>
                    <a:pt x="7" y="15"/>
                    <a:pt x="7" y="17"/>
                    <a:pt x="7" y="19"/>
                  </a:cubicBezTo>
                  <a:cubicBezTo>
                    <a:pt x="7" y="22"/>
                    <a:pt x="7" y="24"/>
                    <a:pt x="7" y="25"/>
                  </a:cubicBezTo>
                  <a:cubicBezTo>
                    <a:pt x="8" y="27"/>
                    <a:pt x="8" y="28"/>
                    <a:pt x="9" y="28"/>
                  </a:cubicBezTo>
                  <a:cubicBezTo>
                    <a:pt x="9" y="28"/>
                    <a:pt x="10" y="29"/>
                    <a:pt x="10" y="29"/>
                  </a:cubicBezTo>
                  <a:cubicBezTo>
                    <a:pt x="12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73"/>
            <p:cNvSpPr>
              <a:spLocks/>
            </p:cNvSpPr>
            <p:nvPr/>
          </p:nvSpPr>
          <p:spPr bwMode="auto">
            <a:xfrm>
              <a:off x="1460" y="2799"/>
              <a:ext cx="38" cy="74"/>
            </a:xfrm>
            <a:custGeom>
              <a:avLst/>
              <a:gdLst>
                <a:gd name="T0" fmla="*/ 16 w 16"/>
                <a:gd name="T1" fmla="*/ 30 h 31"/>
                <a:gd name="T2" fmla="*/ 16 w 16"/>
                <a:gd name="T3" fmla="*/ 31 h 31"/>
                <a:gd name="T4" fmla="*/ 0 w 16"/>
                <a:gd name="T5" fmla="*/ 31 h 31"/>
                <a:gd name="T6" fmla="*/ 0 w 16"/>
                <a:gd name="T7" fmla="*/ 30 h 31"/>
                <a:gd name="T8" fmla="*/ 1 w 16"/>
                <a:gd name="T9" fmla="*/ 30 h 31"/>
                <a:gd name="T10" fmla="*/ 3 w 16"/>
                <a:gd name="T11" fmla="*/ 29 h 31"/>
                <a:gd name="T12" fmla="*/ 4 w 16"/>
                <a:gd name="T13" fmla="*/ 28 h 31"/>
                <a:gd name="T14" fmla="*/ 4 w 16"/>
                <a:gd name="T15" fmla="*/ 25 h 31"/>
                <a:gd name="T16" fmla="*/ 4 w 16"/>
                <a:gd name="T17" fmla="*/ 5 h 31"/>
                <a:gd name="T18" fmla="*/ 4 w 16"/>
                <a:gd name="T19" fmla="*/ 2 h 31"/>
                <a:gd name="T20" fmla="*/ 3 w 16"/>
                <a:gd name="T21" fmla="*/ 1 h 31"/>
                <a:gd name="T22" fmla="*/ 1 w 16"/>
                <a:gd name="T23" fmla="*/ 0 h 31"/>
                <a:gd name="T24" fmla="*/ 0 w 16"/>
                <a:gd name="T25" fmla="*/ 0 h 31"/>
                <a:gd name="T26" fmla="*/ 0 w 16"/>
                <a:gd name="T27" fmla="*/ 0 h 31"/>
                <a:gd name="T28" fmla="*/ 16 w 16"/>
                <a:gd name="T29" fmla="*/ 0 h 31"/>
                <a:gd name="T30" fmla="*/ 16 w 16"/>
                <a:gd name="T31" fmla="*/ 0 h 31"/>
                <a:gd name="T32" fmla="*/ 15 w 16"/>
                <a:gd name="T33" fmla="*/ 0 h 31"/>
                <a:gd name="T34" fmla="*/ 13 w 16"/>
                <a:gd name="T35" fmla="*/ 1 h 31"/>
                <a:gd name="T36" fmla="*/ 12 w 16"/>
                <a:gd name="T37" fmla="*/ 2 h 31"/>
                <a:gd name="T38" fmla="*/ 12 w 16"/>
                <a:gd name="T39" fmla="*/ 5 h 31"/>
                <a:gd name="T40" fmla="*/ 12 w 16"/>
                <a:gd name="T41" fmla="*/ 25 h 31"/>
                <a:gd name="T42" fmla="*/ 12 w 16"/>
                <a:gd name="T43" fmla="*/ 28 h 31"/>
                <a:gd name="T44" fmla="*/ 13 w 16"/>
                <a:gd name="T45" fmla="*/ 29 h 31"/>
                <a:gd name="T46" fmla="*/ 15 w 16"/>
                <a:gd name="T47" fmla="*/ 30 h 31"/>
                <a:gd name="T48" fmla="*/ 16 w 16"/>
                <a:gd name="T4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31">
                  <a:moveTo>
                    <a:pt x="16" y="30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lnTo>
                    <a:pt x="1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74"/>
            <p:cNvSpPr>
              <a:spLocks/>
            </p:cNvSpPr>
            <p:nvPr/>
          </p:nvSpPr>
          <p:spPr bwMode="auto">
            <a:xfrm>
              <a:off x="1505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0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8" y="0"/>
                    <a:pt x="19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9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75"/>
            <p:cNvSpPr>
              <a:spLocks/>
            </p:cNvSpPr>
            <p:nvPr/>
          </p:nvSpPr>
          <p:spPr bwMode="auto">
            <a:xfrm>
              <a:off x="1564" y="2802"/>
              <a:ext cx="36" cy="71"/>
            </a:xfrm>
            <a:custGeom>
              <a:avLst/>
              <a:gdLst>
                <a:gd name="T0" fmla="*/ 9 w 15"/>
                <a:gd name="T1" fmla="*/ 0 h 30"/>
                <a:gd name="T2" fmla="*/ 9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9 w 15"/>
                <a:gd name="T9" fmla="*/ 10 h 30"/>
                <a:gd name="T10" fmla="*/ 9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3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76"/>
            <p:cNvSpPr>
              <a:spLocks noEditPoints="1"/>
            </p:cNvSpPr>
            <p:nvPr/>
          </p:nvSpPr>
          <p:spPr bwMode="auto">
            <a:xfrm>
              <a:off x="1604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1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77"/>
            <p:cNvSpPr>
              <a:spLocks noEditPoints="1"/>
            </p:cNvSpPr>
            <p:nvPr/>
          </p:nvSpPr>
          <p:spPr bwMode="auto">
            <a:xfrm>
              <a:off x="1654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0 w 21"/>
                <a:gd name="T3" fmla="*/ 0 h 32"/>
                <a:gd name="T4" fmla="*/ 20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8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0 w 21"/>
                <a:gd name="T47" fmla="*/ 26 h 32"/>
                <a:gd name="T48" fmla="*/ 3 w 21"/>
                <a:gd name="T49" fmla="*/ 24 h 32"/>
                <a:gd name="T50" fmla="*/ 0 w 21"/>
                <a:gd name="T51" fmla="*/ 20 h 32"/>
                <a:gd name="T52" fmla="*/ 2 w 21"/>
                <a:gd name="T53" fmla="*/ 17 h 32"/>
                <a:gd name="T54" fmla="*/ 5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6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1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8" y="7"/>
                    <a:pt x="18" y="8"/>
                  </a:cubicBezTo>
                  <a:cubicBezTo>
                    <a:pt x="18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6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7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0" y="22"/>
                    <a:pt x="0" y="20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2" y="16"/>
                    <a:pt x="4" y="15"/>
                    <a:pt x="5" y="15"/>
                  </a:cubicBezTo>
                  <a:cubicBezTo>
                    <a:pt x="3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7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6" y="26"/>
                  </a:cubicBezTo>
                  <a:cubicBezTo>
                    <a:pt x="16" y="26"/>
                    <a:pt x="15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6" y="3"/>
                    <a:pt x="6" y="5"/>
                    <a:pt x="6" y="8"/>
                  </a:cubicBezTo>
                  <a:cubicBezTo>
                    <a:pt x="6" y="10"/>
                    <a:pt x="6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1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78"/>
            <p:cNvSpPr>
              <a:spLocks/>
            </p:cNvSpPr>
            <p:nvPr/>
          </p:nvSpPr>
          <p:spPr bwMode="auto">
            <a:xfrm>
              <a:off x="170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2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2 w 19"/>
                <a:gd name="T47" fmla="*/ 17 h 22"/>
                <a:gd name="T48" fmla="*/ 2 w 19"/>
                <a:gd name="T49" fmla="*/ 5 h 22"/>
                <a:gd name="T50" fmla="*/ 2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5" y="6"/>
                    <a:pt x="14" y="6"/>
                    <a:pt x="14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10" y="20"/>
                    <a:pt x="10" y="21"/>
                  </a:cubicBezTo>
                  <a:cubicBezTo>
                    <a:pt x="10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79"/>
            <p:cNvSpPr>
              <a:spLocks noEditPoints="1"/>
            </p:cNvSpPr>
            <p:nvPr/>
          </p:nvSpPr>
          <p:spPr bwMode="auto">
            <a:xfrm>
              <a:off x="1756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8 w 12"/>
                <a:gd name="T31" fmla="*/ 1 h 32"/>
                <a:gd name="T32" fmla="*/ 10 w 12"/>
                <a:gd name="T33" fmla="*/ 3 h 32"/>
                <a:gd name="T34" fmla="*/ 8 w 12"/>
                <a:gd name="T35" fmla="*/ 6 h 32"/>
                <a:gd name="T36" fmla="*/ 6 w 12"/>
                <a:gd name="T37" fmla="*/ 7 h 32"/>
                <a:gd name="T38" fmla="*/ 3 w 12"/>
                <a:gd name="T39" fmla="*/ 6 h 32"/>
                <a:gd name="T40" fmla="*/ 2 w 12"/>
                <a:gd name="T41" fmla="*/ 3 h 32"/>
                <a:gd name="T42" fmla="*/ 3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8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8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80"/>
            <p:cNvSpPr>
              <a:spLocks/>
            </p:cNvSpPr>
            <p:nvPr/>
          </p:nvSpPr>
          <p:spPr bwMode="auto">
            <a:xfrm>
              <a:off x="1786" y="2802"/>
              <a:ext cx="34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10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4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9 w 14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6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81"/>
            <p:cNvSpPr>
              <a:spLocks/>
            </p:cNvSpPr>
            <p:nvPr/>
          </p:nvSpPr>
          <p:spPr bwMode="auto">
            <a:xfrm>
              <a:off x="1822" y="2821"/>
              <a:ext cx="54" cy="76"/>
            </a:xfrm>
            <a:custGeom>
              <a:avLst/>
              <a:gdLst>
                <a:gd name="T0" fmla="*/ 11 w 23"/>
                <a:gd name="T1" fmla="*/ 23 h 32"/>
                <a:gd name="T2" fmla="*/ 4 w 23"/>
                <a:gd name="T3" fmla="*/ 7 h 32"/>
                <a:gd name="T4" fmla="*/ 2 w 23"/>
                <a:gd name="T5" fmla="*/ 2 h 32"/>
                <a:gd name="T6" fmla="*/ 0 w 23"/>
                <a:gd name="T7" fmla="*/ 1 h 32"/>
                <a:gd name="T8" fmla="*/ 0 w 23"/>
                <a:gd name="T9" fmla="*/ 0 h 32"/>
                <a:gd name="T10" fmla="*/ 12 w 23"/>
                <a:gd name="T11" fmla="*/ 0 h 32"/>
                <a:gd name="T12" fmla="*/ 12 w 23"/>
                <a:gd name="T13" fmla="*/ 1 h 32"/>
                <a:gd name="T14" fmla="*/ 10 w 23"/>
                <a:gd name="T15" fmla="*/ 1 h 32"/>
                <a:gd name="T16" fmla="*/ 10 w 23"/>
                <a:gd name="T17" fmla="*/ 2 h 32"/>
                <a:gd name="T18" fmla="*/ 11 w 23"/>
                <a:gd name="T19" fmla="*/ 6 h 32"/>
                <a:gd name="T20" fmla="*/ 14 w 23"/>
                <a:gd name="T21" fmla="*/ 14 h 32"/>
                <a:gd name="T22" fmla="*/ 17 w 23"/>
                <a:gd name="T23" fmla="*/ 8 h 32"/>
                <a:gd name="T24" fmla="*/ 18 w 23"/>
                <a:gd name="T25" fmla="*/ 3 h 32"/>
                <a:gd name="T26" fmla="*/ 18 w 23"/>
                <a:gd name="T27" fmla="*/ 2 h 32"/>
                <a:gd name="T28" fmla="*/ 16 w 23"/>
                <a:gd name="T29" fmla="*/ 1 h 32"/>
                <a:gd name="T30" fmla="*/ 16 w 23"/>
                <a:gd name="T31" fmla="*/ 0 h 32"/>
                <a:gd name="T32" fmla="*/ 23 w 23"/>
                <a:gd name="T33" fmla="*/ 0 h 32"/>
                <a:gd name="T34" fmla="*/ 23 w 23"/>
                <a:gd name="T35" fmla="*/ 1 h 32"/>
                <a:gd name="T36" fmla="*/ 21 w 23"/>
                <a:gd name="T37" fmla="*/ 2 h 32"/>
                <a:gd name="T38" fmla="*/ 19 w 23"/>
                <a:gd name="T39" fmla="*/ 7 h 32"/>
                <a:gd name="T40" fmla="*/ 13 w 23"/>
                <a:gd name="T41" fmla="*/ 23 h 32"/>
                <a:gd name="T42" fmla="*/ 9 w 23"/>
                <a:gd name="T43" fmla="*/ 30 h 32"/>
                <a:gd name="T44" fmla="*/ 5 w 23"/>
                <a:gd name="T45" fmla="*/ 32 h 32"/>
                <a:gd name="T46" fmla="*/ 2 w 23"/>
                <a:gd name="T47" fmla="*/ 31 h 32"/>
                <a:gd name="T48" fmla="*/ 1 w 23"/>
                <a:gd name="T49" fmla="*/ 28 h 32"/>
                <a:gd name="T50" fmla="*/ 2 w 23"/>
                <a:gd name="T51" fmla="*/ 26 h 32"/>
                <a:gd name="T52" fmla="*/ 4 w 23"/>
                <a:gd name="T53" fmla="*/ 25 h 32"/>
                <a:gd name="T54" fmla="*/ 6 w 23"/>
                <a:gd name="T55" fmla="*/ 26 h 32"/>
                <a:gd name="T56" fmla="*/ 7 w 23"/>
                <a:gd name="T57" fmla="*/ 28 h 32"/>
                <a:gd name="T58" fmla="*/ 7 w 23"/>
                <a:gd name="T59" fmla="*/ 29 h 32"/>
                <a:gd name="T60" fmla="*/ 7 w 23"/>
                <a:gd name="T61" fmla="*/ 29 h 32"/>
                <a:gd name="T62" fmla="*/ 9 w 23"/>
                <a:gd name="T63" fmla="*/ 29 h 32"/>
                <a:gd name="T64" fmla="*/ 11 w 23"/>
                <a:gd name="T65" fmla="*/ 24 h 32"/>
                <a:gd name="T66" fmla="*/ 11 w 23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2" y="2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4"/>
                    <a:pt x="19" y="7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7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5" y="25"/>
                    <a:pt x="5" y="25"/>
                    <a:pt x="6" y="26"/>
                  </a:cubicBezTo>
                  <a:cubicBezTo>
                    <a:pt x="6" y="26"/>
                    <a:pt x="7" y="27"/>
                    <a:pt x="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8" y="29"/>
                    <a:pt x="8" y="29"/>
                    <a:pt x="9" y="29"/>
                  </a:cubicBezTo>
                  <a:cubicBezTo>
                    <a:pt x="9" y="28"/>
                    <a:pt x="10" y="27"/>
                    <a:pt x="11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2673631" y="3760560"/>
            <a:ext cx="6309974" cy="73833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81288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B60005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2663191" y="759108"/>
            <a:ext cx="3909060" cy="641235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28190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00B050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2663191" y="759108"/>
            <a:ext cx="3909060" cy="641235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5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00B0F0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2663191" y="759108"/>
            <a:ext cx="3909060" cy="641235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0070C0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2663191" y="759108"/>
            <a:ext cx="3909060" cy="641235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70C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 20"/>
          <p:cNvGrpSpPr/>
          <p:nvPr userDrawn="1"/>
        </p:nvGrpSpPr>
        <p:grpSpPr>
          <a:xfrm>
            <a:off x="3075301" y="1136652"/>
            <a:ext cx="9466979" cy="1560828"/>
            <a:chOff x="3075301" y="1136652"/>
            <a:chExt cx="9466979" cy="1560828"/>
          </a:xfrm>
        </p:grpSpPr>
        <p:sp>
          <p:nvSpPr>
            <p:cNvPr id="9" name="矩形 8"/>
            <p:cNvSpPr/>
            <p:nvPr/>
          </p:nvSpPr>
          <p:spPr>
            <a:xfrm>
              <a:off x="3075301" y="1136652"/>
              <a:ext cx="9116699" cy="1560828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0" name="组合 6"/>
            <p:cNvGrpSpPr/>
            <p:nvPr/>
          </p:nvGrpSpPr>
          <p:grpSpPr>
            <a:xfrm>
              <a:off x="6958448" y="1136653"/>
              <a:ext cx="5583832" cy="1137918"/>
              <a:chOff x="2446338" y="3967163"/>
              <a:chExt cx="4525962" cy="922337"/>
            </a:xfrm>
          </p:grpSpPr>
          <p:sp>
            <p:nvSpPr>
              <p:cNvPr id="11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3288712" y="128746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3075301" y="3040449"/>
            <a:ext cx="7681591" cy="31203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编辑母版文本样式
第二级
第三级
第四级
第五级</a:t>
            </a:r>
          </a:p>
        </p:txBody>
      </p:sp>
    </p:spTree>
    <p:extLst>
      <p:ext uri="{BB962C8B-B14F-4D97-AF65-F5344CB8AC3E}">
        <p14:creationId xmlns:p14="http://schemas.microsoft.com/office/powerpoint/2010/main" val="1919018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 20"/>
          <p:cNvGrpSpPr/>
          <p:nvPr userDrawn="1"/>
        </p:nvGrpSpPr>
        <p:grpSpPr>
          <a:xfrm>
            <a:off x="3075301" y="1136652"/>
            <a:ext cx="9466979" cy="1560828"/>
            <a:chOff x="3075301" y="1136652"/>
            <a:chExt cx="9466979" cy="1560828"/>
          </a:xfrm>
        </p:grpSpPr>
        <p:sp>
          <p:nvSpPr>
            <p:cNvPr id="9" name="矩形 8"/>
            <p:cNvSpPr/>
            <p:nvPr/>
          </p:nvSpPr>
          <p:spPr>
            <a:xfrm>
              <a:off x="3075301" y="1136652"/>
              <a:ext cx="9116699" cy="1560828"/>
            </a:xfrm>
            <a:prstGeom prst="rect">
              <a:avLst/>
            </a:prstGeom>
            <a:solidFill>
              <a:srgbClr val="00B05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0" name="组合 6"/>
            <p:cNvGrpSpPr/>
            <p:nvPr/>
          </p:nvGrpSpPr>
          <p:grpSpPr>
            <a:xfrm>
              <a:off x="6958448" y="1136653"/>
              <a:ext cx="5583832" cy="1137918"/>
              <a:chOff x="2446338" y="3967163"/>
              <a:chExt cx="4525962" cy="922337"/>
            </a:xfrm>
          </p:grpSpPr>
          <p:sp>
            <p:nvSpPr>
              <p:cNvPr id="11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3288712" y="128746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3075301" y="3040449"/>
            <a:ext cx="7681591" cy="31203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编辑母版文本样式
第二级
第三级
第四级
第五级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 20"/>
          <p:cNvGrpSpPr/>
          <p:nvPr userDrawn="1"/>
        </p:nvGrpSpPr>
        <p:grpSpPr>
          <a:xfrm>
            <a:off x="3075301" y="1136652"/>
            <a:ext cx="9466979" cy="1560828"/>
            <a:chOff x="3075301" y="1136652"/>
            <a:chExt cx="9466979" cy="1560828"/>
          </a:xfrm>
        </p:grpSpPr>
        <p:sp>
          <p:nvSpPr>
            <p:cNvPr id="9" name="矩形 8"/>
            <p:cNvSpPr/>
            <p:nvPr/>
          </p:nvSpPr>
          <p:spPr>
            <a:xfrm>
              <a:off x="3075301" y="1136652"/>
              <a:ext cx="9116699" cy="1560828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0" name="组合 6"/>
            <p:cNvGrpSpPr/>
            <p:nvPr/>
          </p:nvGrpSpPr>
          <p:grpSpPr>
            <a:xfrm>
              <a:off x="6958448" y="1136653"/>
              <a:ext cx="5583832" cy="1137918"/>
              <a:chOff x="2446338" y="3967163"/>
              <a:chExt cx="4525962" cy="922337"/>
            </a:xfrm>
          </p:grpSpPr>
          <p:sp>
            <p:nvSpPr>
              <p:cNvPr id="11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3288712" y="128746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3075301" y="3040449"/>
            <a:ext cx="7681591" cy="31203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编辑母版文本样式
第二级
第三级
第四级
第五级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 20"/>
          <p:cNvGrpSpPr/>
          <p:nvPr userDrawn="1"/>
        </p:nvGrpSpPr>
        <p:grpSpPr>
          <a:xfrm>
            <a:off x="3075301" y="1136652"/>
            <a:ext cx="9466979" cy="1560828"/>
            <a:chOff x="3075301" y="1136652"/>
            <a:chExt cx="9466979" cy="1560828"/>
          </a:xfrm>
        </p:grpSpPr>
        <p:sp>
          <p:nvSpPr>
            <p:cNvPr id="9" name="矩形 8"/>
            <p:cNvSpPr/>
            <p:nvPr/>
          </p:nvSpPr>
          <p:spPr>
            <a:xfrm>
              <a:off x="3075301" y="1136652"/>
              <a:ext cx="9116699" cy="1560828"/>
            </a:xfrm>
            <a:prstGeom prst="rect">
              <a:avLst/>
            </a:prstGeom>
            <a:solidFill>
              <a:srgbClr val="0070C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0" name="组合 6"/>
            <p:cNvGrpSpPr/>
            <p:nvPr/>
          </p:nvGrpSpPr>
          <p:grpSpPr>
            <a:xfrm>
              <a:off x="6958448" y="1136653"/>
              <a:ext cx="5583832" cy="1137918"/>
              <a:chOff x="2446338" y="3967163"/>
              <a:chExt cx="4525962" cy="922337"/>
            </a:xfrm>
          </p:grpSpPr>
          <p:sp>
            <p:nvSpPr>
              <p:cNvPr id="11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3288712" y="128746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3075301" y="3040449"/>
            <a:ext cx="7681591" cy="31203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16" name="文本框 15"/>
          <p:cNvSpPr txBox="1"/>
          <p:nvPr userDrawn="1"/>
        </p:nvSpPr>
        <p:spPr>
          <a:xfrm>
            <a:off x="972181" y="947569"/>
            <a:ext cx="21031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0" b="0" i="0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04</a:t>
            </a:r>
            <a:endParaRPr kumimoji="1" lang="zh-CN" altLang="en-US" sz="12000" b="0" i="0" dirty="0">
              <a:solidFill>
                <a:schemeClr val="bg1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8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5389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49" r:id="rId2"/>
    <p:sldLayoutId id="2147483661" r:id="rId3"/>
    <p:sldLayoutId id="2147483662" r:id="rId4"/>
    <p:sldLayoutId id="2147483663" r:id="rId5"/>
    <p:sldLayoutId id="2147483651" r:id="rId6"/>
    <p:sldLayoutId id="2147483655" r:id="rId7"/>
    <p:sldLayoutId id="2147483656" r:id="rId8"/>
    <p:sldLayoutId id="2147483657" r:id="rId9"/>
    <p:sldLayoutId id="2147483650" r:id="rId10"/>
    <p:sldLayoutId id="2147483658" r:id="rId11"/>
    <p:sldLayoutId id="2147483659" r:id="rId12"/>
    <p:sldLayoutId id="2147483660" r:id="rId13"/>
    <p:sldLayoutId id="2147483654" r:id="rId14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CN" dirty="0"/>
              <a:t>《</a:t>
            </a:r>
            <a:r>
              <a:rPr kumimoji="1" lang="zh-CN" altLang="en-US" dirty="0"/>
              <a:t>汽车车身电子技术</a:t>
            </a:r>
            <a:r>
              <a:rPr kumimoji="1" lang="en-US" altLang="zh-CN" dirty="0"/>
              <a:t>》</a:t>
            </a:r>
            <a:endParaRPr kumimoji="1"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344706" y="2072957"/>
            <a:ext cx="10782337" cy="2316708"/>
          </a:xfrm>
        </p:spPr>
        <p:txBody>
          <a:bodyPr>
            <a:normAutofit/>
          </a:bodyPr>
          <a:lstStyle/>
          <a:p>
            <a:r>
              <a:rPr kumimoji="1" lang="zh-CN" altLang="en-US" sz="4800" dirty="0">
                <a:solidFill>
                  <a:srgbClr val="000000"/>
                </a:solidFill>
              </a:rPr>
              <a:t>模块二 电动车窗和中控门锁检测与维修</a:t>
            </a:r>
          </a:p>
        </p:txBody>
      </p:sp>
    </p:spTree>
    <p:extLst>
      <p:ext uri="{BB962C8B-B14F-4D97-AF65-F5344CB8AC3E}">
        <p14:creationId xmlns:p14="http://schemas.microsoft.com/office/powerpoint/2010/main" val="1391618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2616E0-DDF4-46B2-A305-B78940684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5</a:t>
            </a:r>
            <a:r>
              <a:rPr lang="en-US" altLang="zh-CN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.2 </a:t>
            </a:r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分析不同车型中央门锁电路图</a:t>
            </a:r>
            <a:endParaRPr lang="zh-CN" altLang="en-US" b="1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1A4538C-EBEC-4232-9EAE-273071DA1C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0186" y="1060300"/>
            <a:ext cx="9189720" cy="528657"/>
          </a:xfrm>
        </p:spPr>
        <p:txBody>
          <a:bodyPr/>
          <a:lstStyle/>
          <a:p>
            <a:r>
              <a:rPr lang="zh-CN" altLang="en-US" dirty="0"/>
              <a:t>分析中央门锁电机工作原理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9EC95DD-0727-44DF-ACAD-B241827ED5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2625" y="1761049"/>
            <a:ext cx="6887346" cy="474007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0D4B63DF-2BA4-41E9-8B63-660C50C46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1761" y="2908824"/>
            <a:ext cx="2167191" cy="20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04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5.3 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测量与诊断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8600" y="995361"/>
            <a:ext cx="3657600" cy="604840"/>
          </a:xfrm>
        </p:spPr>
        <p:txBody>
          <a:bodyPr/>
          <a:lstStyle/>
          <a:p>
            <a:r>
              <a:rPr kumimoji="1" lang="zh-CN" altLang="en-US" dirty="0"/>
              <a:t>驾驶员侧车门各开关</a:t>
            </a:r>
          </a:p>
        </p:txBody>
      </p:sp>
      <p:graphicFrame>
        <p:nvGraphicFramePr>
          <p:cNvPr id="81" name="表格 81">
            <a:extLst>
              <a:ext uri="{FF2B5EF4-FFF2-40B4-BE49-F238E27FC236}">
                <a16:creationId xmlns:a16="http://schemas.microsoft.com/office/drawing/2014/main" id="{05BFC574-4A0C-4A4D-B838-69E402CB7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067426"/>
              </p:ext>
            </p:extLst>
          </p:nvPr>
        </p:nvGraphicFramePr>
        <p:xfrm>
          <a:off x="4678081" y="4815985"/>
          <a:ext cx="6049684" cy="1854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24842">
                  <a:extLst>
                    <a:ext uri="{9D8B030D-6E8A-4147-A177-3AD203B41FA5}">
                      <a16:colId xmlns:a16="http://schemas.microsoft.com/office/drawing/2014/main" val="1913266611"/>
                    </a:ext>
                  </a:extLst>
                </a:gridCol>
                <a:gridCol w="3024842">
                  <a:extLst>
                    <a:ext uri="{9D8B030D-6E8A-4147-A177-3AD203B41FA5}">
                      <a16:colId xmlns:a16="http://schemas.microsoft.com/office/drawing/2014/main" val="41736631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前排驾驶员侧车门状态</a:t>
                      </a:r>
                    </a:p>
                  </a:txBody>
                  <a:tcPr>
                    <a:solidFill>
                      <a:srgbClr val="FF88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对应开关</a:t>
                      </a:r>
                    </a:p>
                  </a:txBody>
                  <a:tcPr>
                    <a:solidFill>
                      <a:srgbClr val="FF88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0065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中控锁按钮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E308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3246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旋转锁销状态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F2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466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车门锁状态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F243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4793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车门锁中的按键开关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F241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470390"/>
                  </a:ext>
                </a:extLst>
              </a:tr>
            </a:tbl>
          </a:graphicData>
        </a:graphic>
      </p:graphicFrame>
      <p:pic>
        <p:nvPicPr>
          <p:cNvPr id="83" name="图片 82">
            <a:extLst>
              <a:ext uri="{FF2B5EF4-FFF2-40B4-BE49-F238E27FC236}">
                <a16:creationId xmlns:a16="http://schemas.microsoft.com/office/drawing/2014/main" id="{E2917A00-6842-41A0-8E99-0B9A1BE911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710" y="995361"/>
            <a:ext cx="7128973" cy="353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917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5.3 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测量与诊断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8600" y="995361"/>
            <a:ext cx="3657600" cy="496160"/>
          </a:xfrm>
        </p:spPr>
        <p:txBody>
          <a:bodyPr/>
          <a:lstStyle/>
          <a:p>
            <a:r>
              <a:rPr kumimoji="1" lang="zh-CN" altLang="en-US" sz="2400" dirty="0"/>
              <a:t>中控锁开关</a:t>
            </a:r>
            <a:r>
              <a:rPr kumimoji="1" lang="en-US" altLang="zh-CN" sz="2400" dirty="0"/>
              <a:t>F308</a:t>
            </a:r>
            <a:endParaRPr kumimoji="1" lang="zh-CN" altLang="en-US" sz="24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3635252-51FD-4FBA-8721-3C3B4ED3F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44" y="2053507"/>
            <a:ext cx="2633203" cy="303620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978EC0D-9099-484B-B640-5B17851630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5323" y="1236599"/>
            <a:ext cx="9048190" cy="517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872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5.3 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测量与诊断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8600" y="995361"/>
            <a:ext cx="3657600" cy="518646"/>
          </a:xfrm>
        </p:spPr>
        <p:txBody>
          <a:bodyPr/>
          <a:lstStyle/>
          <a:p>
            <a:r>
              <a:rPr kumimoji="1" lang="zh-CN" altLang="en-US" dirty="0"/>
              <a:t>旋转锁闩开关</a:t>
            </a:r>
            <a:r>
              <a:rPr kumimoji="1" lang="en-US" altLang="zh-CN" dirty="0"/>
              <a:t>F2</a:t>
            </a:r>
            <a:endParaRPr kumimoji="1"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4154EC4-8836-432D-94A9-0C6A0E76B9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162" y="2434227"/>
            <a:ext cx="3103052" cy="326091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6C59E559-7753-4663-8BF9-6B0DEC074F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6457" y="995360"/>
            <a:ext cx="7365719" cy="5862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9034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5.3 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测量与诊断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8600" y="995361"/>
            <a:ext cx="3657600" cy="443695"/>
          </a:xfrm>
        </p:spPr>
        <p:txBody>
          <a:bodyPr/>
          <a:lstStyle/>
          <a:p>
            <a:r>
              <a:rPr kumimoji="1" lang="zh-CN" altLang="en-US" dirty="0"/>
              <a:t>车门锁状态</a:t>
            </a:r>
            <a:r>
              <a:rPr kumimoji="1" lang="en-US" altLang="zh-CN" dirty="0"/>
              <a:t>F243</a:t>
            </a:r>
            <a:endParaRPr kumimoji="1"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8D2E93D-485C-4195-A829-0FA962D24B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027" y="2548217"/>
            <a:ext cx="3433017" cy="370634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BB4B215-0532-4AF1-9840-FB27DB765E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4371" y="995360"/>
            <a:ext cx="8120328" cy="577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1724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5.3 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测量与诊断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8599" y="995361"/>
            <a:ext cx="4363571" cy="496160"/>
          </a:xfrm>
        </p:spPr>
        <p:txBody>
          <a:bodyPr/>
          <a:lstStyle/>
          <a:p>
            <a:r>
              <a:rPr kumimoji="1" lang="zh-CN" altLang="en-US" sz="2400" dirty="0"/>
              <a:t>车门锁中的按键开关</a:t>
            </a:r>
            <a:r>
              <a:rPr kumimoji="1" lang="en-US" altLang="zh-CN" sz="2400" dirty="0"/>
              <a:t>F241</a:t>
            </a:r>
            <a:endParaRPr kumimoji="1" lang="zh-CN" altLang="en-US" sz="24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8A1F71D-B8E8-442E-AA1C-37ACB54F0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850" y="2164977"/>
            <a:ext cx="3196375" cy="340210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31CF0E5-1DEF-4F20-9A6F-35CCF99197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3945" y="1268608"/>
            <a:ext cx="8127006" cy="5414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6877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5.3 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测量与诊断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8599" y="995361"/>
            <a:ext cx="4363571" cy="458685"/>
          </a:xfrm>
        </p:spPr>
        <p:txBody>
          <a:bodyPr/>
          <a:lstStyle/>
          <a:p>
            <a:r>
              <a:rPr kumimoji="1" lang="zh-CN" altLang="en-US" sz="2400" dirty="0"/>
              <a:t>车门锁电机</a:t>
            </a:r>
            <a:r>
              <a:rPr kumimoji="1" lang="en-US" altLang="zh-CN" sz="2400" dirty="0"/>
              <a:t>V56</a:t>
            </a:r>
            <a:r>
              <a:rPr kumimoji="1" lang="zh-CN" altLang="en-US" sz="2400" dirty="0"/>
              <a:t>执行元件诊断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FF157B7-1835-4548-A57A-44318BF709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027" y="2434227"/>
            <a:ext cx="3005138" cy="320516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82DCAC1A-0A51-4E0D-9CC1-5D5D586A2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2219043"/>
            <a:ext cx="4094632" cy="352258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EF044D90-3C0D-45FA-AB31-7103598C3E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0867" y="2133513"/>
            <a:ext cx="4298857" cy="369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6544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《</a:t>
            </a:r>
            <a:r>
              <a:rPr kumimoji="1" lang="zh-CN" altLang="en-US" dirty="0"/>
              <a:t>汽车车身电子技术</a:t>
            </a:r>
            <a:r>
              <a:rPr kumimoji="1" lang="en-US" altLang="zh-CN" dirty="0"/>
              <a:t>》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8387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88712" y="1287462"/>
            <a:ext cx="8903288" cy="1259207"/>
          </a:xfrm>
        </p:spPr>
        <p:txBody>
          <a:bodyPr/>
          <a:lstStyle/>
          <a:p>
            <a:r>
              <a:rPr kumimoji="1" lang="zh-CN" altLang="en-US" sz="4400" dirty="0"/>
              <a:t>任务</a:t>
            </a:r>
            <a:r>
              <a:rPr kumimoji="1" lang="en-US" altLang="zh-CN" sz="4400" dirty="0"/>
              <a:t>5</a:t>
            </a:r>
            <a:r>
              <a:rPr kumimoji="1" lang="zh-CN" altLang="en-US" sz="4400" dirty="0"/>
              <a:t>：中控门锁故障诊断和排除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52951B7-4D9E-B749-9A65-087F5C30E341}"/>
              </a:ext>
            </a:extLst>
          </p:cNvPr>
          <p:cNvSpPr txBox="1"/>
          <p:nvPr/>
        </p:nvSpPr>
        <p:spPr>
          <a:xfrm>
            <a:off x="972181" y="947569"/>
            <a:ext cx="21031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0" b="0" i="0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05</a:t>
            </a:r>
            <a:endParaRPr kumimoji="1" lang="zh-CN" altLang="en-US" sz="12000" b="0" i="0" dirty="0">
              <a:solidFill>
                <a:schemeClr val="bg1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文本占位符 2">
            <a:extLst>
              <a:ext uri="{FF2B5EF4-FFF2-40B4-BE49-F238E27FC236}">
                <a16:creationId xmlns:a16="http://schemas.microsoft.com/office/drawing/2014/main" id="{D51F5644-258E-4C11-89B9-68B131F82F01}"/>
              </a:ext>
            </a:extLst>
          </p:cNvPr>
          <p:cNvSpPr txBox="1">
            <a:spLocks/>
          </p:cNvSpPr>
          <p:nvPr/>
        </p:nvSpPr>
        <p:spPr>
          <a:xfrm>
            <a:off x="3075301" y="3040450"/>
            <a:ext cx="7402199" cy="264915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189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2pPr>
            <a:lvl3pPr marL="914377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3pPr>
            <a:lvl4pPr marL="1371566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4pPr>
            <a:lvl5pPr marL="1828754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5pPr>
            <a:lvl6pPr marL="2285943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131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320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509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确认故障现象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  <a:cs typeface="Arial Unicode MS" panose="020B0604020202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分析不同车型中央门锁电路图</a:t>
            </a:r>
            <a:endParaRPr lang="en-US" altLang="zh-CN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Arial Unicode MS" panose="020B0604020202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应用诊断仪和示波器进行诊断和测量</a:t>
            </a:r>
            <a:endParaRPr kumimoji="1" lang="en-US" altLang="zh-CN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排除和修复故障</a:t>
            </a:r>
          </a:p>
        </p:txBody>
      </p:sp>
    </p:spTree>
    <p:extLst>
      <p:ext uri="{BB962C8B-B14F-4D97-AF65-F5344CB8AC3E}">
        <p14:creationId xmlns:p14="http://schemas.microsoft.com/office/powerpoint/2010/main" val="1792992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5</a:t>
            </a:r>
            <a:r>
              <a:rPr lang="en-US" altLang="zh-CN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.1 </a:t>
            </a:r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确认故障现象</a:t>
            </a:r>
            <a:b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</a:b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76530" y="1987356"/>
            <a:ext cx="8783991" cy="476399"/>
          </a:xfrm>
        </p:spPr>
        <p:txBody>
          <a:bodyPr/>
          <a:lstStyle/>
          <a:p>
            <a:r>
              <a:rPr kumimoji="1" lang="zh-CN" altLang="en-US" dirty="0"/>
              <a:t>确认故障现象并记录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0547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5</a:t>
            </a:r>
            <a:r>
              <a:rPr lang="en-US" altLang="zh-CN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.2 </a:t>
            </a:r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分析不同车型中央门锁电路图</a:t>
            </a:r>
            <a:b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</a:b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4190" y="1023225"/>
            <a:ext cx="9189720" cy="511885"/>
          </a:xfrm>
        </p:spPr>
        <p:txBody>
          <a:bodyPr/>
          <a:lstStyle/>
          <a:p>
            <a:r>
              <a:rPr kumimoji="1" lang="zh-CN" altLang="en-US" dirty="0"/>
              <a:t>捷达电路图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62854FB-8271-42C6-B3CD-B5D3AC6B77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757"/>
          <a:stretch/>
        </p:blipFill>
        <p:spPr>
          <a:xfrm>
            <a:off x="419585" y="1836938"/>
            <a:ext cx="3477790" cy="460119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D8D0C3EF-0F9A-463C-AD08-EF6B40077C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7083"/>
          <a:stretch/>
        </p:blipFill>
        <p:spPr>
          <a:xfrm>
            <a:off x="4216106" y="1799597"/>
            <a:ext cx="3477790" cy="465536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C335039-A91E-454E-B27D-A30564FD1E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2627" y="1836938"/>
            <a:ext cx="3388035" cy="460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951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5</a:t>
            </a:r>
            <a:r>
              <a:rPr lang="en-US" altLang="zh-CN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.2 </a:t>
            </a:r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分析不同车型中央门锁电路图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9796" y="1040130"/>
            <a:ext cx="9189720" cy="489316"/>
          </a:xfrm>
        </p:spPr>
        <p:txBody>
          <a:bodyPr/>
          <a:lstStyle/>
          <a:p>
            <a:r>
              <a:rPr kumimoji="1" lang="zh-CN" altLang="en-US" dirty="0"/>
              <a:t>卡罗拉中央门锁电路识图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465C3F8E-0B94-43D4-8BA1-9C26787E6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9581" y="929390"/>
            <a:ext cx="7652420" cy="5905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590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5</a:t>
            </a:r>
            <a:r>
              <a:rPr lang="en-US" altLang="zh-CN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.2 </a:t>
            </a:r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分析不同车型中央门锁电路图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76567" y="944187"/>
            <a:ext cx="9189720" cy="4457700"/>
          </a:xfrm>
        </p:spPr>
        <p:txBody>
          <a:bodyPr/>
          <a:lstStyle/>
          <a:p>
            <a:r>
              <a:rPr kumimoji="1" lang="zh-CN" altLang="en-US" dirty="0"/>
              <a:t>迈腾中央门锁电路分析</a:t>
            </a:r>
            <a:endParaRPr kumimoji="1" lang="en-US" altLang="zh-CN" dirty="0"/>
          </a:p>
          <a:p>
            <a:pPr marL="0" indent="0">
              <a:buNone/>
            </a:pPr>
            <a:endParaRPr kumimoji="1"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92CF78C-6263-40AE-890A-28AFDE9AEB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923" y="944187"/>
            <a:ext cx="8277925" cy="5917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842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11B1DA7F-012A-44E2-958C-645E39A162E8}"/>
              </a:ext>
            </a:extLst>
          </p:cNvPr>
          <p:cNvGrpSpPr/>
          <p:nvPr/>
        </p:nvGrpSpPr>
        <p:grpSpPr>
          <a:xfrm>
            <a:off x="3016094" y="1144823"/>
            <a:ext cx="8944892" cy="5664027"/>
            <a:chOff x="1922766" y="1148701"/>
            <a:chExt cx="8260220" cy="5311476"/>
          </a:xfrm>
        </p:grpSpPr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6FCA3717-3AE9-4661-87A1-3858D3C9F3C8}"/>
                </a:ext>
              </a:extLst>
            </p:cNvPr>
            <p:cNvCxnSpPr/>
            <p:nvPr/>
          </p:nvCxnSpPr>
          <p:spPr>
            <a:xfrm>
              <a:off x="4606074" y="1687286"/>
              <a:ext cx="985652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6D281C35-DB29-4E94-8BDA-5FFBD4B9D852}"/>
                </a:ext>
              </a:extLst>
            </p:cNvPr>
            <p:cNvCxnSpPr/>
            <p:nvPr/>
          </p:nvCxnSpPr>
          <p:spPr>
            <a:xfrm>
              <a:off x="4606074" y="1896836"/>
              <a:ext cx="985652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CC9067B4-919B-4A2D-B5F2-85F7F9CAE6B9}"/>
                </a:ext>
              </a:extLst>
            </p:cNvPr>
            <p:cNvSpPr/>
            <p:nvPr/>
          </p:nvSpPr>
          <p:spPr>
            <a:xfrm>
              <a:off x="3480752" y="3297146"/>
              <a:ext cx="1054100" cy="889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AC370196-7247-43E4-8F4A-D5F99042AD5E}"/>
                </a:ext>
              </a:extLst>
            </p:cNvPr>
            <p:cNvCxnSpPr/>
            <p:nvPr/>
          </p:nvCxnSpPr>
          <p:spPr>
            <a:xfrm flipH="1">
              <a:off x="2959343" y="3462032"/>
              <a:ext cx="520933" cy="0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1C6F20B5-CA2E-4CBE-A0DB-B31BC18CE6CC}"/>
                </a:ext>
              </a:extLst>
            </p:cNvPr>
            <p:cNvCxnSpPr/>
            <p:nvPr/>
          </p:nvCxnSpPr>
          <p:spPr>
            <a:xfrm flipH="1">
              <a:off x="2959343" y="3759682"/>
              <a:ext cx="520933" cy="0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E1F53FDE-ECB8-417B-A498-9B0CB83FFE4C}"/>
                </a:ext>
              </a:extLst>
            </p:cNvPr>
            <p:cNvCxnSpPr/>
            <p:nvPr/>
          </p:nvCxnSpPr>
          <p:spPr>
            <a:xfrm flipH="1">
              <a:off x="2959343" y="4068792"/>
              <a:ext cx="520933" cy="0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622E34E8-FFEB-4595-973D-E61AD23B4BEF}"/>
                </a:ext>
              </a:extLst>
            </p:cNvPr>
            <p:cNvSpPr/>
            <p:nvPr/>
          </p:nvSpPr>
          <p:spPr>
            <a:xfrm>
              <a:off x="1926724" y="3357708"/>
              <a:ext cx="1054100" cy="208648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AD149C9E-5808-4B45-9860-3CA3E51E3D9B}"/>
                </a:ext>
              </a:extLst>
            </p:cNvPr>
            <p:cNvSpPr txBox="1"/>
            <p:nvPr/>
          </p:nvSpPr>
          <p:spPr>
            <a:xfrm>
              <a:off x="1934418" y="3333113"/>
              <a:ext cx="1054101" cy="260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电动车窗</a:t>
              </a: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C1B51DDC-09DE-43FD-BB08-F2A98724CF96}"/>
                </a:ext>
              </a:extLst>
            </p:cNvPr>
            <p:cNvCxnSpPr/>
            <p:nvPr/>
          </p:nvCxnSpPr>
          <p:spPr>
            <a:xfrm flipH="1">
              <a:off x="2959342" y="5063621"/>
              <a:ext cx="520933" cy="0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DF3C95DC-B3F1-470D-B93A-3973DB0927C6}"/>
                </a:ext>
              </a:extLst>
            </p:cNvPr>
            <p:cNvCxnSpPr/>
            <p:nvPr/>
          </p:nvCxnSpPr>
          <p:spPr>
            <a:xfrm flipH="1">
              <a:off x="8644418" y="3728794"/>
              <a:ext cx="520933" cy="0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181102FE-9328-47F0-BC5C-2B90C32A1C57}"/>
                </a:ext>
              </a:extLst>
            </p:cNvPr>
            <p:cNvCxnSpPr/>
            <p:nvPr/>
          </p:nvCxnSpPr>
          <p:spPr>
            <a:xfrm flipH="1">
              <a:off x="8584302" y="5053114"/>
              <a:ext cx="520933" cy="0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80D4B58C-932F-44CC-9060-783245A598AD}"/>
                </a:ext>
              </a:extLst>
            </p:cNvPr>
            <p:cNvCxnSpPr/>
            <p:nvPr/>
          </p:nvCxnSpPr>
          <p:spPr>
            <a:xfrm flipH="1">
              <a:off x="4516671" y="3600187"/>
              <a:ext cx="3094844" cy="12591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28B798C3-C348-4348-951B-F498C4B4CE98}"/>
                </a:ext>
              </a:extLst>
            </p:cNvPr>
            <p:cNvCxnSpPr/>
            <p:nvPr/>
          </p:nvCxnSpPr>
          <p:spPr>
            <a:xfrm flipH="1">
              <a:off x="4516671" y="3775096"/>
              <a:ext cx="3094844" cy="12591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86C754A9-56A4-44B1-A91E-44FD7A98C511}"/>
                </a:ext>
              </a:extLst>
            </p:cNvPr>
            <p:cNvCxnSpPr/>
            <p:nvPr/>
          </p:nvCxnSpPr>
          <p:spPr>
            <a:xfrm flipH="1">
              <a:off x="4516672" y="4949751"/>
              <a:ext cx="663582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B987200E-7DD6-4F12-A17D-41CF3597BFAD}"/>
                </a:ext>
              </a:extLst>
            </p:cNvPr>
            <p:cNvCxnSpPr/>
            <p:nvPr/>
          </p:nvCxnSpPr>
          <p:spPr>
            <a:xfrm flipH="1">
              <a:off x="4493778" y="5173152"/>
              <a:ext cx="991276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07AF5958-AA95-4A49-B01A-C453BC635F87}"/>
                </a:ext>
              </a:extLst>
            </p:cNvPr>
            <p:cNvCxnSpPr/>
            <p:nvPr/>
          </p:nvCxnSpPr>
          <p:spPr>
            <a:xfrm flipV="1">
              <a:off x="5180254" y="3775096"/>
              <a:ext cx="0" cy="2266855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02C069A2-AA75-4384-9106-1AA368219455}"/>
                </a:ext>
              </a:extLst>
            </p:cNvPr>
            <p:cNvCxnSpPr/>
            <p:nvPr/>
          </p:nvCxnSpPr>
          <p:spPr>
            <a:xfrm flipV="1">
              <a:off x="5467350" y="3598160"/>
              <a:ext cx="0" cy="2646667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07AF171E-62F0-4DC0-829C-C7124F5DB8D5}"/>
                </a:ext>
              </a:extLst>
            </p:cNvPr>
            <p:cNvCxnSpPr/>
            <p:nvPr/>
          </p:nvCxnSpPr>
          <p:spPr>
            <a:xfrm flipH="1">
              <a:off x="7245350" y="4942988"/>
              <a:ext cx="319435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E0F845A4-673F-4861-AE31-731988F67B65}"/>
                </a:ext>
              </a:extLst>
            </p:cNvPr>
            <p:cNvCxnSpPr/>
            <p:nvPr/>
          </p:nvCxnSpPr>
          <p:spPr>
            <a:xfrm flipH="1">
              <a:off x="7055722" y="5147768"/>
              <a:ext cx="498377" cy="7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15F4F89B-13E6-4CDC-B311-E484297800AD}"/>
                </a:ext>
              </a:extLst>
            </p:cNvPr>
            <p:cNvCxnSpPr/>
            <p:nvPr/>
          </p:nvCxnSpPr>
          <p:spPr>
            <a:xfrm flipV="1">
              <a:off x="7066355" y="3609494"/>
              <a:ext cx="0" cy="156024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58ED10AC-560F-4CF1-94FF-6D65B8553827}"/>
                </a:ext>
              </a:extLst>
            </p:cNvPr>
            <p:cNvCxnSpPr/>
            <p:nvPr/>
          </p:nvCxnSpPr>
          <p:spPr>
            <a:xfrm flipH="1" flipV="1">
              <a:off x="7248272" y="3756035"/>
              <a:ext cx="3077" cy="120196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51457BEF-A128-4CED-86EA-24DFDB40A361}"/>
                </a:ext>
              </a:extLst>
            </p:cNvPr>
            <p:cNvCxnSpPr/>
            <p:nvPr/>
          </p:nvCxnSpPr>
          <p:spPr>
            <a:xfrm flipV="1">
              <a:off x="4857988" y="2802577"/>
              <a:ext cx="628" cy="966889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C6F550E6-399B-497C-819A-1153755DE2D1}"/>
                </a:ext>
              </a:extLst>
            </p:cNvPr>
            <p:cNvCxnSpPr/>
            <p:nvPr/>
          </p:nvCxnSpPr>
          <p:spPr>
            <a:xfrm flipH="1" flipV="1">
              <a:off x="5098473" y="2648197"/>
              <a:ext cx="1451" cy="97697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id="{C6A732E4-D231-4B1D-8916-4C785422924D}"/>
                </a:ext>
              </a:extLst>
            </p:cNvPr>
            <p:cNvCxnSpPr/>
            <p:nvPr/>
          </p:nvCxnSpPr>
          <p:spPr>
            <a:xfrm flipH="1">
              <a:off x="4534376" y="2808349"/>
              <a:ext cx="336531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6C753D5A-EF5E-4908-9F6D-ECEAFC4DCE79}"/>
                </a:ext>
              </a:extLst>
            </p:cNvPr>
            <p:cNvCxnSpPr/>
            <p:nvPr/>
          </p:nvCxnSpPr>
          <p:spPr>
            <a:xfrm flipH="1">
              <a:off x="4534376" y="2664659"/>
              <a:ext cx="565546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CB384134-A81A-4385-A578-65C1B859F852}"/>
                </a:ext>
              </a:extLst>
            </p:cNvPr>
            <p:cNvCxnSpPr/>
            <p:nvPr/>
          </p:nvCxnSpPr>
          <p:spPr>
            <a:xfrm flipV="1">
              <a:off x="5920084" y="2985377"/>
              <a:ext cx="1" cy="627401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6DDD8720-6BCF-40A7-816E-921F33045339}"/>
                </a:ext>
              </a:extLst>
            </p:cNvPr>
            <p:cNvCxnSpPr/>
            <p:nvPr/>
          </p:nvCxnSpPr>
          <p:spPr>
            <a:xfrm flipV="1">
              <a:off x="6138384" y="2969343"/>
              <a:ext cx="0" cy="818345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id="{1257FC19-4763-48F9-8178-FF92E045E79A}"/>
                </a:ext>
              </a:extLst>
            </p:cNvPr>
            <p:cNvCxnSpPr/>
            <p:nvPr/>
          </p:nvCxnSpPr>
          <p:spPr>
            <a:xfrm flipV="1">
              <a:off x="6570837" y="2734955"/>
              <a:ext cx="1034235" cy="693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接连接符 32">
              <a:extLst>
                <a:ext uri="{FF2B5EF4-FFF2-40B4-BE49-F238E27FC236}">
                  <a16:creationId xmlns:a16="http://schemas.microsoft.com/office/drawing/2014/main" id="{AC76A52B-CFDD-49AC-B56B-B95E9F1CE203}"/>
                </a:ext>
              </a:extLst>
            </p:cNvPr>
            <p:cNvCxnSpPr/>
            <p:nvPr/>
          </p:nvCxnSpPr>
          <p:spPr>
            <a:xfrm flipV="1">
              <a:off x="6558115" y="2571172"/>
              <a:ext cx="1034235" cy="693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id="{474A09EE-1678-4965-8B6C-96C8AC7E1E82}"/>
                </a:ext>
              </a:extLst>
            </p:cNvPr>
            <p:cNvCxnSpPr/>
            <p:nvPr/>
          </p:nvCxnSpPr>
          <p:spPr>
            <a:xfrm flipV="1">
              <a:off x="6828352" y="1661936"/>
              <a:ext cx="0" cy="107995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直接连接符 34">
              <a:extLst>
                <a:ext uri="{FF2B5EF4-FFF2-40B4-BE49-F238E27FC236}">
                  <a16:creationId xmlns:a16="http://schemas.microsoft.com/office/drawing/2014/main" id="{385B06BE-712B-4A0E-B48C-E8819EC50AA7}"/>
                </a:ext>
              </a:extLst>
            </p:cNvPr>
            <p:cNvCxnSpPr/>
            <p:nvPr/>
          </p:nvCxnSpPr>
          <p:spPr>
            <a:xfrm flipH="1" flipV="1">
              <a:off x="7051482" y="1861201"/>
              <a:ext cx="3368" cy="701686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id="{2B218466-4525-4C98-987E-D47217967032}"/>
                </a:ext>
              </a:extLst>
            </p:cNvPr>
            <p:cNvCxnSpPr/>
            <p:nvPr/>
          </p:nvCxnSpPr>
          <p:spPr>
            <a:xfrm>
              <a:off x="7034107" y="1868245"/>
              <a:ext cx="540715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直接连接符 36">
              <a:extLst>
                <a:ext uri="{FF2B5EF4-FFF2-40B4-BE49-F238E27FC236}">
                  <a16:creationId xmlns:a16="http://schemas.microsoft.com/office/drawing/2014/main" id="{45FC9835-570D-4785-9689-0834BA96D54F}"/>
                </a:ext>
              </a:extLst>
            </p:cNvPr>
            <p:cNvCxnSpPr/>
            <p:nvPr/>
          </p:nvCxnSpPr>
          <p:spPr>
            <a:xfrm>
              <a:off x="6828352" y="1669078"/>
              <a:ext cx="75297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D3DF3CE4-A77E-4A29-A351-E0AA443919D7}"/>
                </a:ext>
              </a:extLst>
            </p:cNvPr>
            <p:cNvSpPr txBox="1"/>
            <p:nvPr/>
          </p:nvSpPr>
          <p:spPr>
            <a:xfrm>
              <a:off x="6729538" y="1201836"/>
              <a:ext cx="938107" cy="520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动力</a:t>
              </a:r>
              <a:r>
                <a:rPr lang="en-US" altLang="zh-CN" sz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</a:t>
              </a:r>
              <a:endPara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CE28E3BA-D25D-4182-BB16-1DEFFCAB1A2B}"/>
                </a:ext>
              </a:extLst>
            </p:cNvPr>
            <p:cNvSpPr txBox="1"/>
            <p:nvPr/>
          </p:nvSpPr>
          <p:spPr>
            <a:xfrm>
              <a:off x="6323302" y="3119109"/>
              <a:ext cx="938107" cy="520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舒适</a:t>
              </a:r>
              <a:r>
                <a:rPr lang="en-US" altLang="zh-CN" sz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</a:t>
              </a:r>
              <a:endPara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DD845DD8-8654-4317-8F46-C853DC002AF9}"/>
                </a:ext>
              </a:extLst>
            </p:cNvPr>
            <p:cNvSpPr/>
            <p:nvPr/>
          </p:nvSpPr>
          <p:spPr>
            <a:xfrm>
              <a:off x="5591175" y="1148701"/>
              <a:ext cx="962274" cy="185575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EEBF5C01-619E-4B3A-B832-2AA554FB4B95}"/>
                </a:ext>
              </a:extLst>
            </p:cNvPr>
            <p:cNvSpPr txBox="1"/>
            <p:nvPr/>
          </p:nvSpPr>
          <p:spPr>
            <a:xfrm>
              <a:off x="5530140" y="1867572"/>
              <a:ext cx="1054101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网关</a:t>
              </a:r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65F6E67D-9C73-4584-A8BA-F6E3F1222774}"/>
                </a:ext>
              </a:extLst>
            </p:cNvPr>
            <p:cNvSpPr/>
            <p:nvPr/>
          </p:nvSpPr>
          <p:spPr>
            <a:xfrm>
              <a:off x="1924745" y="3664485"/>
              <a:ext cx="1054100" cy="208648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D7D14041-E839-4238-9117-32A0C0C97BFF}"/>
                </a:ext>
              </a:extLst>
            </p:cNvPr>
            <p:cNvSpPr/>
            <p:nvPr/>
          </p:nvSpPr>
          <p:spPr>
            <a:xfrm>
              <a:off x="1922766" y="3983141"/>
              <a:ext cx="1054100" cy="208648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文本框 42">
              <a:extLst>
                <a:ext uri="{FF2B5EF4-FFF2-40B4-BE49-F238E27FC236}">
                  <a16:creationId xmlns:a16="http://schemas.microsoft.com/office/drawing/2014/main" id="{CC534EA2-AE5E-4246-AFDF-113EEB39CB10}"/>
                </a:ext>
              </a:extLst>
            </p:cNvPr>
            <p:cNvSpPr txBox="1"/>
            <p:nvPr/>
          </p:nvSpPr>
          <p:spPr>
            <a:xfrm>
              <a:off x="1932441" y="3651766"/>
              <a:ext cx="1054101" cy="260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中控门锁</a:t>
              </a:r>
            </a:p>
          </p:txBody>
        </p:sp>
        <p:sp>
          <p:nvSpPr>
            <p:cNvPr id="45" name="文本框 42">
              <a:extLst>
                <a:ext uri="{FF2B5EF4-FFF2-40B4-BE49-F238E27FC236}">
                  <a16:creationId xmlns:a16="http://schemas.microsoft.com/office/drawing/2014/main" id="{4A2F3507-008F-4E6F-BE8A-036B5323EE0C}"/>
                </a:ext>
              </a:extLst>
            </p:cNvPr>
            <p:cNvSpPr txBox="1"/>
            <p:nvPr/>
          </p:nvSpPr>
          <p:spPr>
            <a:xfrm>
              <a:off x="1932443" y="3972388"/>
              <a:ext cx="1054101" cy="260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电动后视镜</a:t>
              </a:r>
            </a:p>
          </p:txBody>
        </p:sp>
        <p:sp>
          <p:nvSpPr>
            <p:cNvPr id="46" name="文本框 42">
              <a:extLst>
                <a:ext uri="{FF2B5EF4-FFF2-40B4-BE49-F238E27FC236}">
                  <a16:creationId xmlns:a16="http://schemas.microsoft.com/office/drawing/2014/main" id="{D0D9C816-29B3-4F71-BF87-CF5D1CC12CE4}"/>
                </a:ext>
              </a:extLst>
            </p:cNvPr>
            <p:cNvSpPr txBox="1"/>
            <p:nvPr/>
          </p:nvSpPr>
          <p:spPr>
            <a:xfrm>
              <a:off x="3488107" y="3509264"/>
              <a:ext cx="1054101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左前车门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控制单元</a:t>
              </a:r>
            </a:p>
          </p:txBody>
        </p:sp>
        <p:sp>
          <p:nvSpPr>
            <p:cNvPr id="47" name="矩形 46">
              <a:extLst>
                <a:ext uri="{FF2B5EF4-FFF2-40B4-BE49-F238E27FC236}">
                  <a16:creationId xmlns:a16="http://schemas.microsoft.com/office/drawing/2014/main" id="{8276C504-E518-4538-A295-CF2564EBA752}"/>
                </a:ext>
              </a:extLst>
            </p:cNvPr>
            <p:cNvSpPr/>
            <p:nvPr/>
          </p:nvSpPr>
          <p:spPr>
            <a:xfrm>
              <a:off x="7623152" y="3271421"/>
              <a:ext cx="1054100" cy="889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文本框 42">
              <a:extLst>
                <a:ext uri="{FF2B5EF4-FFF2-40B4-BE49-F238E27FC236}">
                  <a16:creationId xmlns:a16="http://schemas.microsoft.com/office/drawing/2014/main" id="{4D0EB40B-92EA-4D1D-8F10-A65106E79BEF}"/>
                </a:ext>
              </a:extLst>
            </p:cNvPr>
            <p:cNvSpPr txBox="1"/>
            <p:nvPr/>
          </p:nvSpPr>
          <p:spPr>
            <a:xfrm>
              <a:off x="7630507" y="3483539"/>
              <a:ext cx="1054101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右前车门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控制单元</a:t>
              </a: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id="{233642B1-D51D-4774-A39E-4080DC4EB6FF}"/>
                </a:ext>
              </a:extLst>
            </p:cNvPr>
            <p:cNvSpPr/>
            <p:nvPr/>
          </p:nvSpPr>
          <p:spPr>
            <a:xfrm>
              <a:off x="3466897" y="4750130"/>
              <a:ext cx="1054100" cy="60564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文本框 42">
              <a:extLst>
                <a:ext uri="{FF2B5EF4-FFF2-40B4-BE49-F238E27FC236}">
                  <a16:creationId xmlns:a16="http://schemas.microsoft.com/office/drawing/2014/main" id="{29644529-CB06-4D50-93CE-0A413B14A9FB}"/>
                </a:ext>
              </a:extLst>
            </p:cNvPr>
            <p:cNvSpPr txBox="1"/>
            <p:nvPr/>
          </p:nvSpPr>
          <p:spPr>
            <a:xfrm>
              <a:off x="3474252" y="4825446"/>
              <a:ext cx="1054101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左后车门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控制单元</a:t>
              </a:r>
            </a:p>
          </p:txBody>
        </p:sp>
        <p:sp>
          <p:nvSpPr>
            <p:cNvPr id="51" name="矩形 50">
              <a:extLst>
                <a:ext uri="{FF2B5EF4-FFF2-40B4-BE49-F238E27FC236}">
                  <a16:creationId xmlns:a16="http://schemas.microsoft.com/office/drawing/2014/main" id="{795DDDEF-1538-40DC-9525-702A5E6CFF53}"/>
                </a:ext>
              </a:extLst>
            </p:cNvPr>
            <p:cNvSpPr/>
            <p:nvPr/>
          </p:nvSpPr>
          <p:spPr>
            <a:xfrm>
              <a:off x="7528258" y="4750130"/>
              <a:ext cx="1054100" cy="62939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文本框 42">
              <a:extLst>
                <a:ext uri="{FF2B5EF4-FFF2-40B4-BE49-F238E27FC236}">
                  <a16:creationId xmlns:a16="http://schemas.microsoft.com/office/drawing/2014/main" id="{C7C1DFD9-9A57-495A-90FA-DE5E28223753}"/>
                </a:ext>
              </a:extLst>
            </p:cNvPr>
            <p:cNvSpPr txBox="1"/>
            <p:nvPr/>
          </p:nvSpPr>
          <p:spPr>
            <a:xfrm>
              <a:off x="7535613" y="4813570"/>
              <a:ext cx="1054101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右后车门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控制单元</a:t>
              </a:r>
            </a:p>
          </p:txBody>
        </p:sp>
        <p:sp>
          <p:nvSpPr>
            <p:cNvPr id="53" name="矩形 52">
              <a:extLst>
                <a:ext uri="{FF2B5EF4-FFF2-40B4-BE49-F238E27FC236}">
                  <a16:creationId xmlns:a16="http://schemas.microsoft.com/office/drawing/2014/main" id="{F29B180F-6D98-4058-8B1B-0DBFB05D103C}"/>
                </a:ext>
              </a:extLst>
            </p:cNvPr>
            <p:cNvSpPr/>
            <p:nvPr/>
          </p:nvSpPr>
          <p:spPr>
            <a:xfrm>
              <a:off x="4755819" y="5842660"/>
              <a:ext cx="1054100" cy="61751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文本框 42">
              <a:extLst>
                <a:ext uri="{FF2B5EF4-FFF2-40B4-BE49-F238E27FC236}">
                  <a16:creationId xmlns:a16="http://schemas.microsoft.com/office/drawing/2014/main" id="{11ED01B8-E851-462D-B333-04DE933C272E}"/>
                </a:ext>
              </a:extLst>
            </p:cNvPr>
            <p:cNvSpPr txBox="1"/>
            <p:nvPr/>
          </p:nvSpPr>
          <p:spPr>
            <a:xfrm>
              <a:off x="4763174" y="5906100"/>
              <a:ext cx="1054101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司机座椅控制单元</a:t>
              </a:r>
            </a:p>
          </p:txBody>
        </p:sp>
        <p:sp>
          <p:nvSpPr>
            <p:cNvPr id="55" name="矩形 54">
              <a:extLst>
                <a:ext uri="{FF2B5EF4-FFF2-40B4-BE49-F238E27FC236}">
                  <a16:creationId xmlns:a16="http://schemas.microsoft.com/office/drawing/2014/main" id="{4986ECE4-60A1-4A55-9685-02A8AC9282C0}"/>
                </a:ext>
              </a:extLst>
            </p:cNvPr>
            <p:cNvSpPr/>
            <p:nvPr/>
          </p:nvSpPr>
          <p:spPr>
            <a:xfrm>
              <a:off x="7599510" y="2458187"/>
              <a:ext cx="1054100" cy="61751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文本框 42">
              <a:extLst>
                <a:ext uri="{FF2B5EF4-FFF2-40B4-BE49-F238E27FC236}">
                  <a16:creationId xmlns:a16="http://schemas.microsoft.com/office/drawing/2014/main" id="{55EC7A5C-B79F-4645-AFA2-D371A8DDDACC}"/>
                </a:ext>
              </a:extLst>
            </p:cNvPr>
            <p:cNvSpPr txBox="1"/>
            <p:nvPr/>
          </p:nvSpPr>
          <p:spPr>
            <a:xfrm>
              <a:off x="7606865" y="2509753"/>
              <a:ext cx="1054101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安全气囊控制单元</a:t>
              </a:r>
            </a:p>
          </p:txBody>
        </p:sp>
        <p:sp>
          <p:nvSpPr>
            <p:cNvPr id="57" name="矩形 56">
              <a:extLst>
                <a:ext uri="{FF2B5EF4-FFF2-40B4-BE49-F238E27FC236}">
                  <a16:creationId xmlns:a16="http://schemas.microsoft.com/office/drawing/2014/main" id="{FA3B59E3-66EC-46AD-9D25-59FB05622CE8}"/>
                </a:ext>
              </a:extLst>
            </p:cNvPr>
            <p:cNvSpPr/>
            <p:nvPr/>
          </p:nvSpPr>
          <p:spPr>
            <a:xfrm>
              <a:off x="7575759" y="1472535"/>
              <a:ext cx="1054100" cy="641268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文本框 42">
              <a:extLst>
                <a:ext uri="{FF2B5EF4-FFF2-40B4-BE49-F238E27FC236}">
                  <a16:creationId xmlns:a16="http://schemas.microsoft.com/office/drawing/2014/main" id="{D7AAC2FA-BEE2-4331-8619-29F4525B393B}"/>
                </a:ext>
              </a:extLst>
            </p:cNvPr>
            <p:cNvSpPr txBox="1"/>
            <p:nvPr/>
          </p:nvSpPr>
          <p:spPr>
            <a:xfrm>
              <a:off x="7583114" y="1524101"/>
              <a:ext cx="1054101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变速器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控制单元</a:t>
              </a:r>
            </a:p>
          </p:txBody>
        </p:sp>
        <p:sp>
          <p:nvSpPr>
            <p:cNvPr id="59" name="矩形 58">
              <a:extLst>
                <a:ext uri="{FF2B5EF4-FFF2-40B4-BE49-F238E27FC236}">
                  <a16:creationId xmlns:a16="http://schemas.microsoft.com/office/drawing/2014/main" id="{9AF806B2-564D-40CB-A4D1-4313EC1213A1}"/>
                </a:ext>
              </a:extLst>
            </p:cNvPr>
            <p:cNvSpPr/>
            <p:nvPr/>
          </p:nvSpPr>
          <p:spPr>
            <a:xfrm>
              <a:off x="9121191" y="3615574"/>
              <a:ext cx="1054100" cy="208648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文本框 42">
              <a:extLst>
                <a:ext uri="{FF2B5EF4-FFF2-40B4-BE49-F238E27FC236}">
                  <a16:creationId xmlns:a16="http://schemas.microsoft.com/office/drawing/2014/main" id="{E1E8DC52-583D-4FCF-937B-DC28D8BD3B63}"/>
                </a:ext>
              </a:extLst>
            </p:cNvPr>
            <p:cNvSpPr txBox="1"/>
            <p:nvPr/>
          </p:nvSpPr>
          <p:spPr>
            <a:xfrm>
              <a:off x="9128885" y="3590979"/>
              <a:ext cx="1054101" cy="260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电动车窗</a:t>
              </a:r>
            </a:p>
          </p:txBody>
        </p:sp>
        <p:sp>
          <p:nvSpPr>
            <p:cNvPr id="61" name="矩形 60">
              <a:extLst>
                <a:ext uri="{FF2B5EF4-FFF2-40B4-BE49-F238E27FC236}">
                  <a16:creationId xmlns:a16="http://schemas.microsoft.com/office/drawing/2014/main" id="{F7A2B6DE-B51C-4FC7-B82D-EF42220B38E7}"/>
                </a:ext>
              </a:extLst>
            </p:cNvPr>
            <p:cNvSpPr/>
            <p:nvPr/>
          </p:nvSpPr>
          <p:spPr>
            <a:xfrm>
              <a:off x="1924748" y="4963505"/>
              <a:ext cx="1054100" cy="208648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文本框 42">
              <a:extLst>
                <a:ext uri="{FF2B5EF4-FFF2-40B4-BE49-F238E27FC236}">
                  <a16:creationId xmlns:a16="http://schemas.microsoft.com/office/drawing/2014/main" id="{27AC7220-002B-481F-B0AE-C67C7FFE14C2}"/>
                </a:ext>
              </a:extLst>
            </p:cNvPr>
            <p:cNvSpPr txBox="1"/>
            <p:nvPr/>
          </p:nvSpPr>
          <p:spPr>
            <a:xfrm>
              <a:off x="1932442" y="4938910"/>
              <a:ext cx="1054101" cy="260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电动车窗</a:t>
              </a:r>
            </a:p>
          </p:txBody>
        </p:sp>
        <p:sp>
          <p:nvSpPr>
            <p:cNvPr id="63" name="矩形 62">
              <a:extLst>
                <a:ext uri="{FF2B5EF4-FFF2-40B4-BE49-F238E27FC236}">
                  <a16:creationId xmlns:a16="http://schemas.microsoft.com/office/drawing/2014/main" id="{256DE2F1-A133-4EB8-AF24-038520210F9E}"/>
                </a:ext>
              </a:extLst>
            </p:cNvPr>
            <p:cNvSpPr/>
            <p:nvPr/>
          </p:nvSpPr>
          <p:spPr>
            <a:xfrm>
              <a:off x="9083589" y="4956208"/>
              <a:ext cx="1054100" cy="208648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文本框 42">
              <a:extLst>
                <a:ext uri="{FF2B5EF4-FFF2-40B4-BE49-F238E27FC236}">
                  <a16:creationId xmlns:a16="http://schemas.microsoft.com/office/drawing/2014/main" id="{2B4F1ADE-B6E7-46A0-B1A4-279777DA4B84}"/>
                </a:ext>
              </a:extLst>
            </p:cNvPr>
            <p:cNvSpPr txBox="1"/>
            <p:nvPr/>
          </p:nvSpPr>
          <p:spPr>
            <a:xfrm>
              <a:off x="9091283" y="4931613"/>
              <a:ext cx="1054101" cy="260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电动车窗</a:t>
              </a:r>
            </a:p>
          </p:txBody>
        </p:sp>
        <p:sp>
          <p:nvSpPr>
            <p:cNvPr id="65" name="矩形 64">
              <a:extLst>
                <a:ext uri="{FF2B5EF4-FFF2-40B4-BE49-F238E27FC236}">
                  <a16:creationId xmlns:a16="http://schemas.microsoft.com/office/drawing/2014/main" id="{B67B2BF5-50BD-4646-8B96-7D994A5E540A}"/>
                </a:ext>
              </a:extLst>
            </p:cNvPr>
            <p:cNvSpPr/>
            <p:nvPr/>
          </p:nvSpPr>
          <p:spPr>
            <a:xfrm>
              <a:off x="3490647" y="2434437"/>
              <a:ext cx="1054100" cy="61751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文本框 42">
              <a:extLst>
                <a:ext uri="{FF2B5EF4-FFF2-40B4-BE49-F238E27FC236}">
                  <a16:creationId xmlns:a16="http://schemas.microsoft.com/office/drawing/2014/main" id="{B7B4923A-ADEC-49E1-973B-21AE44983AD4}"/>
                </a:ext>
              </a:extLst>
            </p:cNvPr>
            <p:cNvSpPr txBox="1"/>
            <p:nvPr/>
          </p:nvSpPr>
          <p:spPr>
            <a:xfrm>
              <a:off x="3498002" y="2486025"/>
              <a:ext cx="1054101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车身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控制单元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矩形 66">
              <a:extLst>
                <a:ext uri="{FF2B5EF4-FFF2-40B4-BE49-F238E27FC236}">
                  <a16:creationId xmlns:a16="http://schemas.microsoft.com/office/drawing/2014/main" id="{0D98958D-DAC4-4AFC-9D0C-8CF6F434DCF9}"/>
                </a:ext>
              </a:extLst>
            </p:cNvPr>
            <p:cNvSpPr/>
            <p:nvPr/>
          </p:nvSpPr>
          <p:spPr>
            <a:xfrm>
              <a:off x="3536293" y="1460660"/>
              <a:ext cx="1054100" cy="653143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文本框 42">
              <a:extLst>
                <a:ext uri="{FF2B5EF4-FFF2-40B4-BE49-F238E27FC236}">
                  <a16:creationId xmlns:a16="http://schemas.microsoft.com/office/drawing/2014/main" id="{EB92A9F2-52FF-4377-812F-0DA18833CE2E}"/>
                </a:ext>
              </a:extLst>
            </p:cNvPr>
            <p:cNvSpPr txBox="1"/>
            <p:nvPr/>
          </p:nvSpPr>
          <p:spPr>
            <a:xfrm>
              <a:off x="3543648" y="1534020"/>
              <a:ext cx="1054101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盲区探测控制单元</a:t>
              </a:r>
            </a:p>
          </p:txBody>
        </p:sp>
        <p:sp>
          <p:nvSpPr>
            <p:cNvPr id="69" name="文本框 153">
              <a:extLst>
                <a:ext uri="{FF2B5EF4-FFF2-40B4-BE49-F238E27FC236}">
                  <a16:creationId xmlns:a16="http://schemas.microsoft.com/office/drawing/2014/main" id="{71F4A847-515D-4BCC-B413-AF64DC1796A3}"/>
                </a:ext>
              </a:extLst>
            </p:cNvPr>
            <p:cNvSpPr txBox="1"/>
            <p:nvPr/>
          </p:nvSpPr>
          <p:spPr>
            <a:xfrm>
              <a:off x="4427827" y="1262391"/>
              <a:ext cx="1353848" cy="520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辅助驾驶</a:t>
              </a:r>
              <a:r>
                <a:rPr lang="en-US" altLang="zh-CN" sz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</a:t>
              </a:r>
              <a:endPara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椭圆 69">
              <a:extLst>
                <a:ext uri="{FF2B5EF4-FFF2-40B4-BE49-F238E27FC236}">
                  <a16:creationId xmlns:a16="http://schemas.microsoft.com/office/drawing/2014/main" id="{840D7674-E308-41DA-A43C-D007496CEC81}"/>
                </a:ext>
              </a:extLst>
            </p:cNvPr>
            <p:cNvSpPr/>
            <p:nvPr/>
          </p:nvSpPr>
          <p:spPr>
            <a:xfrm>
              <a:off x="4821924" y="3739913"/>
              <a:ext cx="83451" cy="8913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>
              <a:extLst>
                <a:ext uri="{FF2B5EF4-FFF2-40B4-BE49-F238E27FC236}">
                  <a16:creationId xmlns:a16="http://schemas.microsoft.com/office/drawing/2014/main" id="{62ED1D03-9973-4F39-97AF-032CD83AD45A}"/>
                </a:ext>
              </a:extLst>
            </p:cNvPr>
            <p:cNvSpPr/>
            <p:nvPr/>
          </p:nvSpPr>
          <p:spPr>
            <a:xfrm>
              <a:off x="5060049" y="3568463"/>
              <a:ext cx="83451" cy="8913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>
              <a:extLst>
                <a:ext uri="{FF2B5EF4-FFF2-40B4-BE49-F238E27FC236}">
                  <a16:creationId xmlns:a16="http://schemas.microsoft.com/office/drawing/2014/main" id="{6AB6EDB1-3C67-4FC6-A3B3-EAF53681B2C2}"/>
                </a:ext>
              </a:extLst>
            </p:cNvPr>
            <p:cNvSpPr/>
            <p:nvPr/>
          </p:nvSpPr>
          <p:spPr>
            <a:xfrm>
              <a:off x="5136249" y="4911488"/>
              <a:ext cx="83451" cy="8913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>
              <a:extLst>
                <a:ext uri="{FF2B5EF4-FFF2-40B4-BE49-F238E27FC236}">
                  <a16:creationId xmlns:a16="http://schemas.microsoft.com/office/drawing/2014/main" id="{3AF6E025-64E6-4320-8EA6-E910DF24A10C}"/>
                </a:ext>
              </a:extLst>
            </p:cNvPr>
            <p:cNvSpPr/>
            <p:nvPr/>
          </p:nvSpPr>
          <p:spPr>
            <a:xfrm>
              <a:off x="5421999" y="5130563"/>
              <a:ext cx="83451" cy="8913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>
              <a:extLst>
                <a:ext uri="{FF2B5EF4-FFF2-40B4-BE49-F238E27FC236}">
                  <a16:creationId xmlns:a16="http://schemas.microsoft.com/office/drawing/2014/main" id="{53EC3202-FEAC-40DC-B00F-6CCC0F92A214}"/>
                </a:ext>
              </a:extLst>
            </p:cNvPr>
            <p:cNvSpPr/>
            <p:nvPr/>
          </p:nvSpPr>
          <p:spPr>
            <a:xfrm>
              <a:off x="5888724" y="3568463"/>
              <a:ext cx="83451" cy="8913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>
              <a:extLst>
                <a:ext uri="{FF2B5EF4-FFF2-40B4-BE49-F238E27FC236}">
                  <a16:creationId xmlns:a16="http://schemas.microsoft.com/office/drawing/2014/main" id="{0C2E2B70-9985-469E-95FC-6B108D3E7EA8}"/>
                </a:ext>
              </a:extLst>
            </p:cNvPr>
            <p:cNvSpPr/>
            <p:nvPr/>
          </p:nvSpPr>
          <p:spPr>
            <a:xfrm>
              <a:off x="6098274" y="3739913"/>
              <a:ext cx="83451" cy="8913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>
              <a:extLst>
                <a:ext uri="{FF2B5EF4-FFF2-40B4-BE49-F238E27FC236}">
                  <a16:creationId xmlns:a16="http://schemas.microsoft.com/office/drawing/2014/main" id="{56ABBCA7-374F-4ED4-8EA8-327E11148FEF}"/>
                </a:ext>
              </a:extLst>
            </p:cNvPr>
            <p:cNvSpPr/>
            <p:nvPr/>
          </p:nvSpPr>
          <p:spPr>
            <a:xfrm>
              <a:off x="7031724" y="3568463"/>
              <a:ext cx="83451" cy="8913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>
              <a:extLst>
                <a:ext uri="{FF2B5EF4-FFF2-40B4-BE49-F238E27FC236}">
                  <a16:creationId xmlns:a16="http://schemas.microsoft.com/office/drawing/2014/main" id="{88005A74-F4D5-457F-9121-49462E71CD24}"/>
                </a:ext>
              </a:extLst>
            </p:cNvPr>
            <p:cNvSpPr/>
            <p:nvPr/>
          </p:nvSpPr>
          <p:spPr>
            <a:xfrm>
              <a:off x="7212699" y="3720863"/>
              <a:ext cx="83451" cy="8913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>
              <a:extLst>
                <a:ext uri="{FF2B5EF4-FFF2-40B4-BE49-F238E27FC236}">
                  <a16:creationId xmlns:a16="http://schemas.microsoft.com/office/drawing/2014/main" id="{D8647C5C-300A-4C0B-A1B2-4AE514D1BAC0}"/>
                </a:ext>
              </a:extLst>
            </p:cNvPr>
            <p:cNvSpPr/>
            <p:nvPr/>
          </p:nvSpPr>
          <p:spPr>
            <a:xfrm>
              <a:off x="6784074" y="2701688"/>
              <a:ext cx="83451" cy="8913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>
              <a:extLst>
                <a:ext uri="{FF2B5EF4-FFF2-40B4-BE49-F238E27FC236}">
                  <a16:creationId xmlns:a16="http://schemas.microsoft.com/office/drawing/2014/main" id="{74360A72-5684-4F9D-A721-26F24B2FEF25}"/>
                </a:ext>
              </a:extLst>
            </p:cNvPr>
            <p:cNvSpPr/>
            <p:nvPr/>
          </p:nvSpPr>
          <p:spPr>
            <a:xfrm>
              <a:off x="7012674" y="2530238"/>
              <a:ext cx="83451" cy="8913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2" name="标题 1">
            <a:extLst>
              <a:ext uri="{FF2B5EF4-FFF2-40B4-BE49-F238E27FC236}">
                <a16:creationId xmlns:a16="http://schemas.microsoft.com/office/drawing/2014/main" id="{120A72CF-677F-4C43-8A30-7F970221C6ED}"/>
              </a:ext>
            </a:extLst>
          </p:cNvPr>
          <p:cNvSpPr txBox="1">
            <a:spLocks/>
          </p:cNvSpPr>
          <p:nvPr/>
        </p:nvSpPr>
        <p:spPr>
          <a:xfrm>
            <a:off x="56673" y="154259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B60005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5</a:t>
            </a:r>
            <a:r>
              <a:rPr lang="en-US" altLang="zh-CN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.2 </a:t>
            </a:r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分析不同车型中央门锁电路图</a:t>
            </a:r>
            <a:endParaRPr kumimoji="1" lang="zh-CN" altLang="en-US" dirty="0"/>
          </a:p>
        </p:txBody>
      </p:sp>
      <p:sp>
        <p:nvSpPr>
          <p:cNvPr id="83" name="内容占位符 2">
            <a:extLst>
              <a:ext uri="{FF2B5EF4-FFF2-40B4-BE49-F238E27FC236}">
                <a16:creationId xmlns:a16="http://schemas.microsoft.com/office/drawing/2014/main" id="{EC9443CD-0798-465F-A9BA-EAF1C19680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027" y="1040130"/>
            <a:ext cx="9189720" cy="416627"/>
          </a:xfrm>
        </p:spPr>
        <p:txBody>
          <a:bodyPr/>
          <a:lstStyle/>
          <a:p>
            <a:r>
              <a:rPr kumimoji="1" lang="zh-CN" altLang="en-US" dirty="0"/>
              <a:t>红旗中央门锁原理框架图</a:t>
            </a:r>
          </a:p>
        </p:txBody>
      </p:sp>
    </p:spTree>
    <p:extLst>
      <p:ext uri="{BB962C8B-B14F-4D97-AF65-F5344CB8AC3E}">
        <p14:creationId xmlns:p14="http://schemas.microsoft.com/office/powerpoint/2010/main" val="676943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5</a:t>
            </a:r>
            <a:r>
              <a:rPr lang="en-US" altLang="zh-CN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.2 </a:t>
            </a:r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分析不同车型中央门锁电路图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027" y="1040130"/>
            <a:ext cx="9189720" cy="496362"/>
          </a:xfrm>
        </p:spPr>
        <p:txBody>
          <a:bodyPr/>
          <a:lstStyle/>
          <a:p>
            <a:r>
              <a:rPr kumimoji="1" lang="zh-CN" altLang="en-US" dirty="0"/>
              <a:t>红旗中央门锁电路识图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B4D3377-AA89-4147-B50D-96C806B07C4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670" y="1102660"/>
            <a:ext cx="9681883" cy="56948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94705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2616E0-DDF4-46B2-A305-B78940684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5</a:t>
            </a:r>
            <a:r>
              <a:rPr lang="en-US" altLang="zh-CN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.2 </a:t>
            </a:r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分析不同车型中央门锁电路图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1A4538C-EBEC-4232-9EAE-273071DA1C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0186" y="1060300"/>
            <a:ext cx="9189720" cy="4457700"/>
          </a:xfrm>
        </p:spPr>
        <p:txBody>
          <a:bodyPr/>
          <a:lstStyle/>
          <a:p>
            <a:r>
              <a:rPr lang="zh-CN" altLang="en-US" dirty="0"/>
              <a:t>分析中央门锁开关工作原理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CD790F6-7F51-43A2-B440-3ADAC63180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1122" y="1548464"/>
            <a:ext cx="4998435" cy="523352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13B97585-AA27-4D24-972D-D512A4C25F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8045" y="2692773"/>
            <a:ext cx="2668445" cy="1472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141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模板02-宽屏" id="{92464E4C-01BD-284E-A552-9E849159D285}" vid="{94B6EE07-59D4-6447-A596-02442ED19A8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主题</Template>
  <TotalTime>1735</TotalTime>
  <Words>289</Words>
  <Application>Microsoft Office PowerPoint</Application>
  <PresentationFormat>宽屏</PresentationFormat>
  <Paragraphs>72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等线</vt:lpstr>
      <vt:lpstr>黑体</vt:lpstr>
      <vt:lpstr>宋体</vt:lpstr>
      <vt:lpstr>微软雅黑</vt:lpstr>
      <vt:lpstr>微软雅黑</vt:lpstr>
      <vt:lpstr>Arial</vt:lpstr>
      <vt:lpstr>Wingdings</vt:lpstr>
      <vt:lpstr>Office 主题</vt:lpstr>
      <vt:lpstr>模块二 电动车窗和中控门锁检测与维修</vt:lpstr>
      <vt:lpstr>任务5：中控门锁故障诊断和排除</vt:lpstr>
      <vt:lpstr>任务5.1 确认故障现象 </vt:lpstr>
      <vt:lpstr>任务5.2 分析不同车型中央门锁电路图 </vt:lpstr>
      <vt:lpstr>任务5.2 分析不同车型中央门锁电路图</vt:lpstr>
      <vt:lpstr>任务5.2 分析不同车型中央门锁电路图</vt:lpstr>
      <vt:lpstr>PowerPoint 演示文稿</vt:lpstr>
      <vt:lpstr>任务5.2 分析不同车型中央门锁电路图</vt:lpstr>
      <vt:lpstr>任务5.2 分析不同车型中央门锁电路图</vt:lpstr>
      <vt:lpstr>任务5.2 分析不同车型中央门锁电路图</vt:lpstr>
      <vt:lpstr>任务5.3 测量与诊断</vt:lpstr>
      <vt:lpstr>任务5.3 测量与诊断</vt:lpstr>
      <vt:lpstr>任务5.3 测量与诊断</vt:lpstr>
      <vt:lpstr>任务5.3 测量与诊断</vt:lpstr>
      <vt:lpstr>任务5.3 测量与诊断</vt:lpstr>
      <vt:lpstr>任务5.3 测量与诊断</vt:lpstr>
      <vt:lpstr>《汽车车身电子技术》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liu jun</cp:lastModifiedBy>
  <cp:revision>48</cp:revision>
  <dcterms:created xsi:type="dcterms:W3CDTF">2020-12-30T01:48:48Z</dcterms:created>
  <dcterms:modified xsi:type="dcterms:W3CDTF">2021-11-03T13:58:58Z</dcterms:modified>
</cp:coreProperties>
</file>